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5213" cy="42803763"/>
  <p:notesSz cx="14224000" cy="20104100"/>
  <p:defaultTextStyle>
    <a:defPPr>
      <a:defRPr lang="en-US"/>
    </a:defPPr>
    <a:lvl1pPr marL="0" algn="l" defTabSz="1946575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287" algn="l" defTabSz="1946575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6575" algn="l" defTabSz="1946575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19862" algn="l" defTabSz="1946575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3149" algn="l" defTabSz="1946575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6437" algn="l" defTabSz="1946575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39724" algn="l" defTabSz="1946575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3012" algn="l" defTabSz="1946575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6299" algn="l" defTabSz="1946575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" d="100"/>
          <a:sy n="11" d="100"/>
        </p:scale>
        <p:origin x="-2304" y="-150"/>
      </p:cViewPr>
      <p:guideLst>
        <p:guide orient="horz" pos="6132"/>
        <p:guide pos="45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70641" y="13269167"/>
            <a:ext cx="2573393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541283" y="23970108"/>
            <a:ext cx="211926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513760" y="9844865"/>
            <a:ext cx="1316971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5591732" y="9844865"/>
            <a:ext cx="1316971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2689" y="12692"/>
            <a:ext cx="30249533" cy="42779427"/>
          </a:xfrm>
          <a:custGeom>
            <a:avLst/>
            <a:gdLst/>
            <a:ahLst/>
            <a:cxnLst/>
            <a:rect l="l" t="t" r="r" b="b"/>
            <a:pathLst>
              <a:path w="14211935" h="20092670">
                <a:moveTo>
                  <a:pt x="0" y="0"/>
                </a:moveTo>
                <a:lnTo>
                  <a:pt x="14211454" y="0"/>
                </a:lnTo>
                <a:lnTo>
                  <a:pt x="14211454" y="20092177"/>
                </a:lnTo>
                <a:lnTo>
                  <a:pt x="0" y="20092177"/>
                </a:lnTo>
                <a:lnTo>
                  <a:pt x="0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13762" y="1712149"/>
            <a:ext cx="272476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13762" y="9844865"/>
            <a:ext cx="272476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293574" y="39807501"/>
            <a:ext cx="9688066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513761" y="39807501"/>
            <a:ext cx="6963299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1798153" y="39807501"/>
            <a:ext cx="6963299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2050" name="Picture 2" descr="C:\Users\KID\Desktop\FIXx - Copy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0303656" cy="42792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287">
        <a:defRPr>
          <a:latin typeface="+mn-lt"/>
          <a:ea typeface="+mn-ea"/>
          <a:cs typeface="+mn-cs"/>
        </a:defRPr>
      </a:lvl2pPr>
      <a:lvl3pPr marL="1946575">
        <a:defRPr>
          <a:latin typeface="+mn-lt"/>
          <a:ea typeface="+mn-ea"/>
          <a:cs typeface="+mn-cs"/>
        </a:defRPr>
      </a:lvl3pPr>
      <a:lvl4pPr marL="2919862">
        <a:defRPr>
          <a:latin typeface="+mn-lt"/>
          <a:ea typeface="+mn-ea"/>
          <a:cs typeface="+mn-cs"/>
        </a:defRPr>
      </a:lvl4pPr>
      <a:lvl5pPr marL="3893149">
        <a:defRPr>
          <a:latin typeface="+mn-lt"/>
          <a:ea typeface="+mn-ea"/>
          <a:cs typeface="+mn-cs"/>
        </a:defRPr>
      </a:lvl5pPr>
      <a:lvl6pPr marL="4866437">
        <a:defRPr>
          <a:latin typeface="+mn-lt"/>
          <a:ea typeface="+mn-ea"/>
          <a:cs typeface="+mn-cs"/>
        </a:defRPr>
      </a:lvl6pPr>
      <a:lvl7pPr marL="5839724">
        <a:defRPr>
          <a:latin typeface="+mn-lt"/>
          <a:ea typeface="+mn-ea"/>
          <a:cs typeface="+mn-cs"/>
        </a:defRPr>
      </a:lvl7pPr>
      <a:lvl8pPr marL="6813012">
        <a:defRPr>
          <a:latin typeface="+mn-lt"/>
          <a:ea typeface="+mn-ea"/>
          <a:cs typeface="+mn-cs"/>
        </a:defRPr>
      </a:lvl8pPr>
      <a:lvl9pPr marL="778629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287">
        <a:defRPr>
          <a:latin typeface="+mn-lt"/>
          <a:ea typeface="+mn-ea"/>
          <a:cs typeface="+mn-cs"/>
        </a:defRPr>
      </a:lvl2pPr>
      <a:lvl3pPr marL="1946575">
        <a:defRPr>
          <a:latin typeface="+mn-lt"/>
          <a:ea typeface="+mn-ea"/>
          <a:cs typeface="+mn-cs"/>
        </a:defRPr>
      </a:lvl3pPr>
      <a:lvl4pPr marL="2919862">
        <a:defRPr>
          <a:latin typeface="+mn-lt"/>
          <a:ea typeface="+mn-ea"/>
          <a:cs typeface="+mn-cs"/>
        </a:defRPr>
      </a:lvl4pPr>
      <a:lvl5pPr marL="3893149">
        <a:defRPr>
          <a:latin typeface="+mn-lt"/>
          <a:ea typeface="+mn-ea"/>
          <a:cs typeface="+mn-cs"/>
        </a:defRPr>
      </a:lvl5pPr>
      <a:lvl6pPr marL="4866437">
        <a:defRPr>
          <a:latin typeface="+mn-lt"/>
          <a:ea typeface="+mn-ea"/>
          <a:cs typeface="+mn-cs"/>
        </a:defRPr>
      </a:lvl6pPr>
      <a:lvl7pPr marL="5839724">
        <a:defRPr>
          <a:latin typeface="+mn-lt"/>
          <a:ea typeface="+mn-ea"/>
          <a:cs typeface="+mn-cs"/>
        </a:defRPr>
      </a:lvl7pPr>
      <a:lvl8pPr marL="6813012">
        <a:defRPr>
          <a:latin typeface="+mn-lt"/>
          <a:ea typeface="+mn-ea"/>
          <a:cs typeface="+mn-cs"/>
        </a:defRPr>
      </a:lvl8pPr>
      <a:lvl9pPr marL="778629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bject 69"/>
          <p:cNvSpPr/>
          <p:nvPr/>
        </p:nvSpPr>
        <p:spPr>
          <a:xfrm>
            <a:off x="15679885" y="34162757"/>
            <a:ext cx="13767112" cy="5674270"/>
          </a:xfrm>
          <a:custGeom>
            <a:avLst/>
            <a:gdLst/>
            <a:ahLst/>
            <a:cxnLst/>
            <a:rect l="l" t="t" r="r" b="b"/>
            <a:pathLst>
              <a:path w="6468109" h="2665094">
                <a:moveTo>
                  <a:pt x="6397574" y="0"/>
                </a:moveTo>
                <a:lnTo>
                  <a:pt x="70523" y="0"/>
                </a:lnTo>
                <a:lnTo>
                  <a:pt x="48286" y="3609"/>
                </a:lnTo>
                <a:lnTo>
                  <a:pt x="28933" y="13649"/>
                </a:lnTo>
                <a:lnTo>
                  <a:pt x="13647" y="28934"/>
                </a:lnTo>
                <a:lnTo>
                  <a:pt x="3608" y="48281"/>
                </a:lnTo>
                <a:lnTo>
                  <a:pt x="0" y="70505"/>
                </a:lnTo>
                <a:lnTo>
                  <a:pt x="0" y="2594041"/>
                </a:lnTo>
                <a:lnTo>
                  <a:pt x="13647" y="2635606"/>
                </a:lnTo>
                <a:lnTo>
                  <a:pt x="48286" y="2660930"/>
                </a:lnTo>
                <a:lnTo>
                  <a:pt x="70523" y="2664540"/>
                </a:lnTo>
                <a:lnTo>
                  <a:pt x="6397574" y="2664540"/>
                </a:lnTo>
                <a:lnTo>
                  <a:pt x="6439117" y="2650891"/>
                </a:lnTo>
                <a:lnTo>
                  <a:pt x="6464430" y="2616261"/>
                </a:lnTo>
                <a:lnTo>
                  <a:pt x="6468038" y="2594041"/>
                </a:lnTo>
                <a:lnTo>
                  <a:pt x="6468038" y="70505"/>
                </a:lnTo>
                <a:lnTo>
                  <a:pt x="6454394" y="28934"/>
                </a:lnTo>
                <a:lnTo>
                  <a:pt x="6419782" y="3609"/>
                </a:lnTo>
                <a:lnTo>
                  <a:pt x="63975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78457" y="25115109"/>
            <a:ext cx="13787386" cy="14809615"/>
          </a:xfrm>
          <a:custGeom>
            <a:avLst/>
            <a:gdLst/>
            <a:ahLst/>
            <a:cxnLst/>
            <a:rect l="l" t="t" r="r" b="b"/>
            <a:pathLst>
              <a:path w="6477634" h="6955790">
                <a:moveTo>
                  <a:pt x="6406563" y="0"/>
                </a:moveTo>
                <a:lnTo>
                  <a:pt x="70501" y="0"/>
                </a:lnTo>
                <a:lnTo>
                  <a:pt x="48279" y="3608"/>
                </a:lnTo>
                <a:lnTo>
                  <a:pt x="28934" y="13643"/>
                </a:lnTo>
                <a:lnTo>
                  <a:pt x="13649" y="28920"/>
                </a:lnTo>
                <a:lnTo>
                  <a:pt x="3609" y="48255"/>
                </a:lnTo>
                <a:lnTo>
                  <a:pt x="0" y="70463"/>
                </a:lnTo>
                <a:lnTo>
                  <a:pt x="0" y="6884720"/>
                </a:lnTo>
                <a:lnTo>
                  <a:pt x="13649" y="6926289"/>
                </a:lnTo>
                <a:lnTo>
                  <a:pt x="48279" y="6951611"/>
                </a:lnTo>
                <a:lnTo>
                  <a:pt x="70501" y="6955220"/>
                </a:lnTo>
                <a:lnTo>
                  <a:pt x="6406563" y="6955220"/>
                </a:lnTo>
                <a:lnTo>
                  <a:pt x="6448106" y="6941572"/>
                </a:lnTo>
                <a:lnTo>
                  <a:pt x="6473418" y="6906943"/>
                </a:lnTo>
                <a:lnTo>
                  <a:pt x="6477026" y="6884720"/>
                </a:lnTo>
                <a:lnTo>
                  <a:pt x="6477026" y="70463"/>
                </a:lnTo>
                <a:lnTo>
                  <a:pt x="6463383" y="28920"/>
                </a:lnTo>
                <a:lnTo>
                  <a:pt x="6428771" y="3608"/>
                </a:lnTo>
                <a:lnTo>
                  <a:pt x="6406563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78457" y="5698257"/>
            <a:ext cx="13787386" cy="6808583"/>
          </a:xfrm>
          <a:custGeom>
            <a:avLst/>
            <a:gdLst/>
            <a:ahLst/>
            <a:cxnLst/>
            <a:rect l="l" t="t" r="r" b="b"/>
            <a:pathLst>
              <a:path w="6477634" h="3197860">
                <a:moveTo>
                  <a:pt x="6406563" y="0"/>
                </a:moveTo>
                <a:lnTo>
                  <a:pt x="70501" y="0"/>
                </a:lnTo>
                <a:lnTo>
                  <a:pt x="48279" y="3614"/>
                </a:lnTo>
                <a:lnTo>
                  <a:pt x="28934" y="13664"/>
                </a:lnTo>
                <a:lnTo>
                  <a:pt x="13649" y="28959"/>
                </a:lnTo>
                <a:lnTo>
                  <a:pt x="3609" y="48309"/>
                </a:lnTo>
                <a:lnTo>
                  <a:pt x="0" y="70523"/>
                </a:lnTo>
                <a:lnTo>
                  <a:pt x="0" y="3126922"/>
                </a:lnTo>
                <a:lnTo>
                  <a:pt x="13649" y="3168512"/>
                </a:lnTo>
                <a:lnTo>
                  <a:pt x="48279" y="3193837"/>
                </a:lnTo>
                <a:lnTo>
                  <a:pt x="70501" y="3197446"/>
                </a:lnTo>
                <a:lnTo>
                  <a:pt x="6406563" y="3197446"/>
                </a:lnTo>
                <a:lnTo>
                  <a:pt x="6448106" y="3183798"/>
                </a:lnTo>
                <a:lnTo>
                  <a:pt x="6473418" y="3149159"/>
                </a:lnTo>
                <a:lnTo>
                  <a:pt x="6477026" y="3126922"/>
                </a:lnTo>
                <a:lnTo>
                  <a:pt x="6477026" y="70523"/>
                </a:lnTo>
                <a:lnTo>
                  <a:pt x="6463383" y="28959"/>
                </a:lnTo>
                <a:lnTo>
                  <a:pt x="6428771" y="3614"/>
                </a:lnTo>
                <a:lnTo>
                  <a:pt x="6406563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78457" y="13653989"/>
            <a:ext cx="13787386" cy="10208819"/>
          </a:xfrm>
          <a:custGeom>
            <a:avLst/>
            <a:gdLst/>
            <a:ahLst/>
            <a:cxnLst/>
            <a:rect l="l" t="t" r="r" b="b"/>
            <a:pathLst>
              <a:path w="6477634" h="4794884">
                <a:moveTo>
                  <a:pt x="6406563" y="0"/>
                </a:moveTo>
                <a:lnTo>
                  <a:pt x="70501" y="0"/>
                </a:lnTo>
                <a:lnTo>
                  <a:pt x="48279" y="3608"/>
                </a:lnTo>
                <a:lnTo>
                  <a:pt x="28934" y="13647"/>
                </a:lnTo>
                <a:lnTo>
                  <a:pt x="13649" y="28933"/>
                </a:lnTo>
                <a:lnTo>
                  <a:pt x="3609" y="48286"/>
                </a:lnTo>
                <a:lnTo>
                  <a:pt x="0" y="70523"/>
                </a:lnTo>
                <a:lnTo>
                  <a:pt x="0" y="4724155"/>
                </a:lnTo>
                <a:lnTo>
                  <a:pt x="13649" y="4765698"/>
                </a:lnTo>
                <a:lnTo>
                  <a:pt x="48279" y="4791010"/>
                </a:lnTo>
                <a:lnTo>
                  <a:pt x="70501" y="4794619"/>
                </a:lnTo>
                <a:lnTo>
                  <a:pt x="6406563" y="4794619"/>
                </a:lnTo>
                <a:lnTo>
                  <a:pt x="6448106" y="4780975"/>
                </a:lnTo>
                <a:lnTo>
                  <a:pt x="6473418" y="4746363"/>
                </a:lnTo>
                <a:lnTo>
                  <a:pt x="6477026" y="4724155"/>
                </a:lnTo>
                <a:lnTo>
                  <a:pt x="6477026" y="70523"/>
                </a:lnTo>
                <a:lnTo>
                  <a:pt x="6463383" y="28933"/>
                </a:lnTo>
                <a:lnTo>
                  <a:pt x="6428771" y="3608"/>
                </a:lnTo>
                <a:lnTo>
                  <a:pt x="6406563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5685470" y="13341883"/>
            <a:ext cx="13761706" cy="5503920"/>
          </a:xfrm>
          <a:custGeom>
            <a:avLst/>
            <a:gdLst/>
            <a:ahLst/>
            <a:cxnLst/>
            <a:rect l="l" t="t" r="r" b="b"/>
            <a:pathLst>
              <a:path w="6465569" h="2585084">
                <a:moveTo>
                  <a:pt x="6394892" y="0"/>
                </a:moveTo>
                <a:lnTo>
                  <a:pt x="70523" y="0"/>
                </a:lnTo>
                <a:lnTo>
                  <a:pt x="48309" y="3614"/>
                </a:lnTo>
                <a:lnTo>
                  <a:pt x="28959" y="13664"/>
                </a:lnTo>
                <a:lnTo>
                  <a:pt x="13664" y="28959"/>
                </a:lnTo>
                <a:lnTo>
                  <a:pt x="3614" y="48309"/>
                </a:lnTo>
                <a:lnTo>
                  <a:pt x="0" y="70523"/>
                </a:lnTo>
                <a:lnTo>
                  <a:pt x="0" y="2514450"/>
                </a:lnTo>
                <a:lnTo>
                  <a:pt x="13664" y="2556040"/>
                </a:lnTo>
                <a:lnTo>
                  <a:pt x="48309" y="2581365"/>
                </a:lnTo>
                <a:lnTo>
                  <a:pt x="70523" y="2584973"/>
                </a:lnTo>
                <a:lnTo>
                  <a:pt x="6394892" y="2584973"/>
                </a:lnTo>
                <a:lnTo>
                  <a:pt x="6436434" y="2571326"/>
                </a:lnTo>
                <a:lnTo>
                  <a:pt x="6461747" y="2536687"/>
                </a:lnTo>
                <a:lnTo>
                  <a:pt x="6465355" y="2514450"/>
                </a:lnTo>
                <a:lnTo>
                  <a:pt x="6465355" y="70523"/>
                </a:lnTo>
                <a:lnTo>
                  <a:pt x="6451712" y="28959"/>
                </a:lnTo>
                <a:lnTo>
                  <a:pt x="6417100" y="3614"/>
                </a:lnTo>
                <a:lnTo>
                  <a:pt x="6394892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5685470" y="5698386"/>
            <a:ext cx="13761706" cy="6517907"/>
          </a:xfrm>
          <a:custGeom>
            <a:avLst/>
            <a:gdLst/>
            <a:ahLst/>
            <a:cxnLst/>
            <a:rect l="l" t="t" r="r" b="b"/>
            <a:pathLst>
              <a:path w="6465569" h="3061335">
                <a:moveTo>
                  <a:pt x="6394892" y="0"/>
                </a:moveTo>
                <a:lnTo>
                  <a:pt x="70523" y="0"/>
                </a:lnTo>
                <a:lnTo>
                  <a:pt x="48309" y="3608"/>
                </a:lnTo>
                <a:lnTo>
                  <a:pt x="28959" y="13643"/>
                </a:lnTo>
                <a:lnTo>
                  <a:pt x="13664" y="28920"/>
                </a:lnTo>
                <a:lnTo>
                  <a:pt x="3614" y="48255"/>
                </a:lnTo>
                <a:lnTo>
                  <a:pt x="0" y="70463"/>
                </a:lnTo>
                <a:lnTo>
                  <a:pt x="0" y="2990407"/>
                </a:lnTo>
                <a:lnTo>
                  <a:pt x="13664" y="3031996"/>
                </a:lnTo>
                <a:lnTo>
                  <a:pt x="48309" y="3057321"/>
                </a:lnTo>
                <a:lnTo>
                  <a:pt x="70523" y="3060930"/>
                </a:lnTo>
                <a:lnTo>
                  <a:pt x="6394892" y="3060930"/>
                </a:lnTo>
                <a:lnTo>
                  <a:pt x="6436434" y="3047283"/>
                </a:lnTo>
                <a:lnTo>
                  <a:pt x="6461747" y="3012644"/>
                </a:lnTo>
                <a:lnTo>
                  <a:pt x="6465355" y="2990407"/>
                </a:lnTo>
                <a:lnTo>
                  <a:pt x="6465355" y="70463"/>
                </a:lnTo>
                <a:lnTo>
                  <a:pt x="6451712" y="28920"/>
                </a:lnTo>
                <a:lnTo>
                  <a:pt x="6417100" y="3608"/>
                </a:lnTo>
                <a:lnTo>
                  <a:pt x="6394892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5685470" y="19814250"/>
            <a:ext cx="13761706" cy="13135861"/>
          </a:xfrm>
          <a:custGeom>
            <a:avLst/>
            <a:gdLst/>
            <a:ahLst/>
            <a:cxnLst/>
            <a:rect l="l" t="t" r="r" b="b"/>
            <a:pathLst>
              <a:path w="6465569" h="6169659">
                <a:moveTo>
                  <a:pt x="6394951" y="0"/>
                </a:moveTo>
                <a:lnTo>
                  <a:pt x="70523" y="0"/>
                </a:lnTo>
                <a:lnTo>
                  <a:pt x="48309" y="3608"/>
                </a:lnTo>
                <a:lnTo>
                  <a:pt x="28959" y="13647"/>
                </a:lnTo>
                <a:lnTo>
                  <a:pt x="13664" y="28933"/>
                </a:lnTo>
                <a:lnTo>
                  <a:pt x="3614" y="48286"/>
                </a:lnTo>
                <a:lnTo>
                  <a:pt x="0" y="70523"/>
                </a:lnTo>
                <a:lnTo>
                  <a:pt x="0" y="6098724"/>
                </a:lnTo>
                <a:lnTo>
                  <a:pt x="13664" y="6140295"/>
                </a:lnTo>
                <a:lnTo>
                  <a:pt x="48309" y="6165620"/>
                </a:lnTo>
                <a:lnTo>
                  <a:pt x="70523" y="6169230"/>
                </a:lnTo>
                <a:lnTo>
                  <a:pt x="6394951" y="6169230"/>
                </a:lnTo>
                <a:lnTo>
                  <a:pt x="6436515" y="6155580"/>
                </a:lnTo>
                <a:lnTo>
                  <a:pt x="6461860" y="6120948"/>
                </a:lnTo>
                <a:lnTo>
                  <a:pt x="6465474" y="6098724"/>
                </a:lnTo>
                <a:lnTo>
                  <a:pt x="6465474" y="70523"/>
                </a:lnTo>
                <a:lnTo>
                  <a:pt x="6451810" y="28933"/>
                </a:lnTo>
                <a:lnTo>
                  <a:pt x="6417165" y="3608"/>
                </a:lnTo>
                <a:lnTo>
                  <a:pt x="6394951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5702219" y="34162757"/>
            <a:ext cx="13745487" cy="5674270"/>
          </a:xfrm>
          <a:custGeom>
            <a:avLst/>
            <a:gdLst/>
            <a:ahLst/>
            <a:cxnLst/>
            <a:rect l="l" t="t" r="r" b="b"/>
            <a:pathLst>
              <a:path w="6457950" h="2665094">
                <a:moveTo>
                  <a:pt x="6387082" y="0"/>
                </a:moveTo>
                <a:lnTo>
                  <a:pt x="70523" y="0"/>
                </a:lnTo>
                <a:lnTo>
                  <a:pt x="48286" y="3609"/>
                </a:lnTo>
                <a:lnTo>
                  <a:pt x="28933" y="13649"/>
                </a:lnTo>
                <a:lnTo>
                  <a:pt x="13647" y="28934"/>
                </a:lnTo>
                <a:lnTo>
                  <a:pt x="3608" y="48281"/>
                </a:lnTo>
                <a:lnTo>
                  <a:pt x="0" y="70505"/>
                </a:lnTo>
                <a:lnTo>
                  <a:pt x="0" y="2594041"/>
                </a:lnTo>
                <a:lnTo>
                  <a:pt x="13647" y="2635606"/>
                </a:lnTo>
                <a:lnTo>
                  <a:pt x="48286" y="2660930"/>
                </a:lnTo>
                <a:lnTo>
                  <a:pt x="70523" y="2664540"/>
                </a:lnTo>
                <a:lnTo>
                  <a:pt x="6387082" y="2664540"/>
                </a:lnTo>
                <a:lnTo>
                  <a:pt x="6428625" y="2650891"/>
                </a:lnTo>
                <a:lnTo>
                  <a:pt x="6453938" y="2616261"/>
                </a:lnTo>
                <a:lnTo>
                  <a:pt x="6457546" y="2594041"/>
                </a:lnTo>
                <a:lnTo>
                  <a:pt x="6457546" y="70505"/>
                </a:lnTo>
                <a:lnTo>
                  <a:pt x="6443902" y="28934"/>
                </a:lnTo>
                <a:lnTo>
                  <a:pt x="6409290" y="3609"/>
                </a:lnTo>
                <a:lnTo>
                  <a:pt x="6387082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2891" y="6836661"/>
            <a:ext cx="12972388" cy="55688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36" marR="10814" algn="just">
              <a:lnSpc>
                <a:spcPts val="4364"/>
              </a:lnSpc>
            </a:pP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Lorem </a:t>
            </a:r>
            <a:r>
              <a:rPr spc="-38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ipsum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38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dolor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38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sit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38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amet,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38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consectetuer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38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adipiscing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37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elit.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 Maecenas</a:t>
            </a:r>
            <a:r>
              <a:rPr spc="18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porttitor</a:t>
            </a:r>
            <a:r>
              <a:rPr spc="18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congue</a:t>
            </a:r>
            <a:r>
              <a:rPr spc="18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massa.</a:t>
            </a:r>
            <a:r>
              <a:rPr spc="18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Fusce</a:t>
            </a:r>
            <a:r>
              <a:rPr spc="18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posuere,</a:t>
            </a:r>
            <a:r>
              <a:rPr spc="18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magna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 sed</a:t>
            </a:r>
            <a:r>
              <a:rPr spc="-4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pulvinar</a:t>
            </a:r>
            <a:r>
              <a:rPr spc="-4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ultricies,</a:t>
            </a:r>
            <a:r>
              <a:rPr spc="-4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purus</a:t>
            </a:r>
            <a:r>
              <a:rPr spc="-4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lectus</a:t>
            </a:r>
            <a:r>
              <a:rPr spc="-4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malesuada</a:t>
            </a:r>
            <a:r>
              <a:rPr spc="-39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libero,</a:t>
            </a:r>
            <a:r>
              <a:rPr spc="-4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sit</a:t>
            </a:r>
            <a:r>
              <a:rPr spc="-4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amet commodo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magna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eros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quis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urna.</a:t>
            </a:r>
            <a:endParaRPr>
              <a:latin typeface="Arial"/>
              <a:cs typeface="Arial"/>
            </a:endParaRPr>
          </a:p>
          <a:p>
            <a:pPr marL="27036" algn="just">
              <a:lnSpc>
                <a:spcPts val="4128"/>
              </a:lnSpc>
            </a:pP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Nunc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viverra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imperdiet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enim.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Fusce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est.</a:t>
            </a:r>
            <a:r>
              <a:rPr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32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ivamus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tellus.</a:t>
            </a:r>
            <a:endParaRPr>
              <a:latin typeface="Arial"/>
              <a:cs typeface="Arial"/>
            </a:endParaRPr>
          </a:p>
          <a:p>
            <a:pPr marL="27036" marR="10814" algn="just">
              <a:lnSpc>
                <a:spcPts val="4364"/>
              </a:lnSpc>
              <a:spcBef>
                <a:spcPts val="213"/>
              </a:spcBef>
            </a:pP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Pellentesque</a:t>
            </a:r>
            <a:r>
              <a:rPr spc="4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habitant</a:t>
            </a:r>
            <a:r>
              <a:rPr spc="4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morbi</a:t>
            </a:r>
            <a:r>
              <a:rPr spc="4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tristique</a:t>
            </a:r>
            <a:r>
              <a:rPr spc="4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senectus</a:t>
            </a:r>
            <a:r>
              <a:rPr spc="4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pc="4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netus</a:t>
            </a:r>
            <a:r>
              <a:rPr spc="4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70" dirty="0">
                <a:solidFill>
                  <a:srgbClr val="231F20"/>
                </a:solidFill>
                <a:latin typeface="Arial"/>
                <a:cs typeface="Arial"/>
              </a:rPr>
              <a:t>malesuad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70" dirty="0">
                <a:solidFill>
                  <a:srgbClr val="231F20"/>
                </a:solidFill>
                <a:latin typeface="Arial"/>
                <a:cs typeface="Arial"/>
              </a:rPr>
              <a:t>fame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7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60" dirty="0">
                <a:solidFill>
                  <a:srgbClr val="231F20"/>
                </a:solidFill>
                <a:latin typeface="Arial"/>
                <a:cs typeface="Arial"/>
              </a:rPr>
              <a:t>turpi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70" dirty="0">
                <a:solidFill>
                  <a:srgbClr val="231F20"/>
                </a:solidFill>
                <a:latin typeface="Arial"/>
                <a:cs typeface="Arial"/>
              </a:rPr>
              <a:t>egestas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60" dirty="0">
                <a:solidFill>
                  <a:srgbClr val="231F20"/>
                </a:solidFill>
                <a:latin typeface="Arial"/>
                <a:cs typeface="Arial"/>
              </a:rPr>
              <a:t>Proi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60" dirty="0">
                <a:solidFill>
                  <a:srgbClr val="231F20"/>
                </a:solidFill>
                <a:latin typeface="Arial"/>
                <a:cs typeface="Arial"/>
              </a:rPr>
              <a:t>pharetr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 nonummy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pede.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Mauris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orci.</a:t>
            </a:r>
            <a:endParaRPr>
              <a:latin typeface="Arial"/>
              <a:cs typeface="Arial"/>
            </a:endParaRPr>
          </a:p>
          <a:p>
            <a:pPr marL="27036" algn="just">
              <a:lnSpc>
                <a:spcPts val="4128"/>
              </a:lnSpc>
            </a:pP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Aenean </a:t>
            </a:r>
            <a:r>
              <a:rPr spc="-19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nec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19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lorem.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19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20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porttito</a:t>
            </a:r>
            <a:r>
              <a:rPr spc="-202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20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Donec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19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laoreet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19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nonummy</a:t>
            </a:r>
            <a:endParaRPr>
              <a:latin typeface="Arial"/>
              <a:cs typeface="Arial"/>
            </a:endParaRPr>
          </a:p>
          <a:p>
            <a:pPr marL="27036" algn="just">
              <a:lnSpc>
                <a:spcPts val="4481"/>
              </a:lnSpc>
            </a:pP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augue.</a:t>
            </a:r>
            <a:endParaRPr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3066" y="26146536"/>
            <a:ext cx="6506468" cy="34002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36">
              <a:lnSpc>
                <a:spcPts val="4481"/>
              </a:lnSpc>
            </a:pP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Lorem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ipsum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dolor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sit</a:t>
            </a:r>
            <a:r>
              <a:rPr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amet:</a:t>
            </a:r>
            <a:endParaRPr>
              <a:latin typeface="Arial"/>
              <a:cs typeface="Arial"/>
            </a:endParaRPr>
          </a:p>
          <a:p>
            <a:pPr marL="346058" indent="-319022">
              <a:lnSpc>
                <a:spcPts val="4353"/>
              </a:lnSpc>
              <a:buSzPct val="86111"/>
              <a:buFont typeface="Arial"/>
              <a:buChar char="●"/>
              <a:tabLst>
                <a:tab pos="347410" algn="l"/>
              </a:tabLst>
            </a:pP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Nunc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viverra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imperdiet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enim.</a:t>
            </a:r>
            <a:endParaRPr>
              <a:latin typeface="Arial"/>
              <a:cs typeface="Arial"/>
            </a:endParaRPr>
          </a:p>
          <a:p>
            <a:pPr marL="346058" indent="-319022">
              <a:lnSpc>
                <a:spcPts val="4353"/>
              </a:lnSpc>
              <a:buSzPct val="86111"/>
              <a:buFont typeface="Arial"/>
              <a:buChar char="●"/>
              <a:tabLst>
                <a:tab pos="347410" algn="l"/>
              </a:tabLst>
            </a:pP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Fusce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est.</a:t>
            </a:r>
            <a:r>
              <a:rPr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32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ivamus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tellus.</a:t>
            </a:r>
            <a:endParaRPr>
              <a:latin typeface="Arial"/>
              <a:cs typeface="Arial"/>
            </a:endParaRPr>
          </a:p>
          <a:p>
            <a:pPr marL="346058" indent="-319022">
              <a:lnSpc>
                <a:spcPts val="4353"/>
              </a:lnSpc>
              <a:buSzPct val="86111"/>
              <a:buFont typeface="Arial"/>
              <a:buChar char="●"/>
              <a:tabLst>
                <a:tab pos="347410" algn="l"/>
              </a:tabLst>
            </a:pP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Aenean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nec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lorem.</a:t>
            </a:r>
            <a:endParaRPr>
              <a:latin typeface="Arial"/>
              <a:cs typeface="Arial"/>
            </a:endParaRPr>
          </a:p>
          <a:p>
            <a:pPr marL="346058" indent="-319022">
              <a:lnSpc>
                <a:spcPts val="4353"/>
              </a:lnSpc>
              <a:buSzPct val="86111"/>
              <a:buFont typeface="Arial"/>
              <a:buChar char="●"/>
              <a:tabLst>
                <a:tab pos="347410" algn="l"/>
              </a:tabLst>
            </a:pP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porttito</a:t>
            </a:r>
            <a:r>
              <a:rPr spc="-202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>
              <a:latin typeface="Arial"/>
              <a:cs typeface="Arial"/>
            </a:endParaRPr>
          </a:p>
          <a:p>
            <a:pPr marL="346058" indent="-319022">
              <a:lnSpc>
                <a:spcPts val="4481"/>
              </a:lnSpc>
              <a:buSzPct val="86111"/>
              <a:buFont typeface="Arial"/>
              <a:buChar char="●"/>
              <a:tabLst>
                <a:tab pos="347410" algn="l"/>
              </a:tabLst>
            </a:pP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Donec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nonummy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augue.</a:t>
            </a:r>
            <a:endParaRPr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536" y="30060786"/>
            <a:ext cx="13015638" cy="9553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36" marR="10814" algn="just">
              <a:lnSpc>
                <a:spcPts val="4364"/>
              </a:lnSpc>
            </a:pP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Pellentesque</a:t>
            </a:r>
            <a:r>
              <a:rPr spc="45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habitant</a:t>
            </a:r>
            <a:r>
              <a:rPr spc="45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morbi</a:t>
            </a:r>
            <a:r>
              <a:rPr spc="44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tristique</a:t>
            </a:r>
            <a:r>
              <a:rPr spc="44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senectus</a:t>
            </a:r>
            <a:r>
              <a:rPr spc="44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pc="44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netus</a:t>
            </a:r>
            <a:r>
              <a:rPr spc="44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92" dirty="0">
                <a:solidFill>
                  <a:srgbClr val="231F20"/>
                </a:solidFill>
                <a:latin typeface="Arial"/>
                <a:cs typeface="Arial"/>
              </a:rPr>
              <a:t>malesuad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9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92" dirty="0">
                <a:solidFill>
                  <a:srgbClr val="231F20"/>
                </a:solidFill>
                <a:latin typeface="Arial"/>
                <a:cs typeface="Arial"/>
              </a:rPr>
              <a:t>fame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9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92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9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81" dirty="0">
                <a:solidFill>
                  <a:srgbClr val="231F20"/>
                </a:solidFill>
                <a:latin typeface="Arial"/>
                <a:cs typeface="Arial"/>
              </a:rPr>
              <a:t>turpi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9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92" dirty="0">
                <a:solidFill>
                  <a:srgbClr val="231F20"/>
                </a:solidFill>
                <a:latin typeface="Arial"/>
                <a:cs typeface="Arial"/>
              </a:rPr>
              <a:t>egestas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9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81" dirty="0">
                <a:solidFill>
                  <a:srgbClr val="231F20"/>
                </a:solidFill>
                <a:latin typeface="Arial"/>
                <a:cs typeface="Arial"/>
              </a:rPr>
              <a:t>Proi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9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81" dirty="0">
                <a:solidFill>
                  <a:srgbClr val="231F20"/>
                </a:solidFill>
                <a:latin typeface="Arial"/>
                <a:cs typeface="Arial"/>
              </a:rPr>
              <a:t>pharetr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53" dirty="0">
                <a:solidFill>
                  <a:srgbClr val="231F20"/>
                </a:solidFill>
                <a:latin typeface="Arial"/>
                <a:cs typeface="Arial"/>
              </a:rPr>
              <a:t>nonumm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53" dirty="0">
                <a:solidFill>
                  <a:srgbClr val="231F20"/>
                </a:solidFill>
                <a:latin typeface="Arial"/>
                <a:cs typeface="Arial"/>
              </a:rPr>
              <a:t>pede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2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53" dirty="0">
                <a:solidFill>
                  <a:srgbClr val="231F20"/>
                </a:solidFill>
                <a:latin typeface="Arial"/>
                <a:cs typeface="Arial"/>
              </a:rPr>
              <a:t>Mauri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53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2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53" dirty="0">
                <a:solidFill>
                  <a:srgbClr val="231F20"/>
                </a:solidFill>
                <a:latin typeface="Arial"/>
                <a:cs typeface="Arial"/>
              </a:rPr>
              <a:t>orci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53" dirty="0">
                <a:solidFill>
                  <a:srgbClr val="231F20"/>
                </a:solidFill>
                <a:latin typeface="Arial"/>
                <a:cs typeface="Arial"/>
              </a:rPr>
              <a:t>Aenea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53" dirty="0">
                <a:solidFill>
                  <a:srgbClr val="231F20"/>
                </a:solidFill>
                <a:latin typeface="Arial"/>
                <a:cs typeface="Arial"/>
              </a:rPr>
              <a:t>ne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53" dirty="0">
                <a:solidFill>
                  <a:srgbClr val="231F20"/>
                </a:solidFill>
                <a:latin typeface="Arial"/>
                <a:cs typeface="Arial"/>
              </a:rPr>
              <a:t>lorem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2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43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 porttito</a:t>
            </a:r>
            <a:r>
              <a:rPr spc="-202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Donec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laoreet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nonummy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augue.</a:t>
            </a:r>
            <a:endParaRPr>
              <a:latin typeface="Arial"/>
              <a:cs typeface="Arial"/>
            </a:endParaRPr>
          </a:p>
          <a:p>
            <a:pPr marL="27036" algn="just">
              <a:lnSpc>
                <a:spcPts val="4128"/>
              </a:lnSpc>
            </a:pPr>
            <a:r>
              <a:rPr spc="43" dirty="0">
                <a:solidFill>
                  <a:srgbClr val="231F20"/>
                </a:solidFill>
                <a:latin typeface="Arial"/>
                <a:cs typeface="Arial"/>
              </a:rPr>
              <a:t>Suspendiss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43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43" dirty="0">
                <a:solidFill>
                  <a:srgbClr val="231F20"/>
                </a:solidFill>
                <a:latin typeface="Arial"/>
                <a:cs typeface="Arial"/>
              </a:rPr>
              <a:t>purus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scelerisque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vulputate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vitae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endParaRPr>
              <a:latin typeface="Arial"/>
              <a:cs typeface="Arial"/>
            </a:endParaRPr>
          </a:p>
          <a:p>
            <a:pPr marL="27036" marR="10814" algn="just">
              <a:lnSpc>
                <a:spcPts val="4364"/>
              </a:lnSpc>
              <a:spcBef>
                <a:spcPts val="213"/>
              </a:spcBef>
            </a:pP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pretium</a:t>
            </a:r>
            <a:r>
              <a:rPr spc="26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mattis,</a:t>
            </a:r>
            <a:r>
              <a:rPr spc="2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nunc.</a:t>
            </a:r>
            <a:r>
              <a:rPr spc="26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Mauris</a:t>
            </a:r>
            <a:r>
              <a:rPr spc="26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eget</a:t>
            </a:r>
            <a:r>
              <a:rPr spc="26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neque</a:t>
            </a:r>
            <a:r>
              <a:rPr spc="26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pc="26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sem</a:t>
            </a:r>
            <a:r>
              <a:rPr spc="26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venenatis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75" dirty="0">
                <a:solidFill>
                  <a:srgbClr val="231F20"/>
                </a:solidFill>
                <a:latin typeface="Arial"/>
                <a:cs typeface="Arial"/>
              </a:rPr>
              <a:t>eleifend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0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96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0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85" dirty="0">
                <a:solidFill>
                  <a:srgbClr val="231F20"/>
                </a:solidFill>
                <a:latin typeface="Arial"/>
                <a:cs typeface="Arial"/>
              </a:rPr>
              <a:t>nonumm</a:t>
            </a:r>
            <a:r>
              <a:rPr spc="-202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0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85" dirty="0">
                <a:solidFill>
                  <a:srgbClr val="231F20"/>
                </a:solidFill>
                <a:latin typeface="Arial"/>
                <a:cs typeface="Arial"/>
              </a:rPr>
              <a:t>Fusc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0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75" dirty="0">
                <a:solidFill>
                  <a:srgbClr val="231F20"/>
                </a:solidFill>
                <a:latin typeface="Arial"/>
                <a:cs typeface="Arial"/>
              </a:rPr>
              <a:t>alique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0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85" dirty="0">
                <a:solidFill>
                  <a:srgbClr val="231F20"/>
                </a:solidFill>
                <a:latin typeface="Arial"/>
                <a:cs typeface="Arial"/>
              </a:rPr>
              <a:t>ped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0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85" dirty="0">
                <a:solidFill>
                  <a:srgbClr val="231F20"/>
                </a:solidFill>
                <a:latin typeface="Arial"/>
                <a:cs typeface="Arial"/>
              </a:rPr>
              <a:t>no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0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85" dirty="0">
                <a:solidFill>
                  <a:srgbClr val="231F20"/>
                </a:solidFill>
                <a:latin typeface="Arial"/>
                <a:cs typeface="Arial"/>
              </a:rPr>
              <a:t>pede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 Suspendisse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30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dapibus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30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lorem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30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pellentesque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30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magna.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30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Integer nulla.</a:t>
            </a:r>
            <a:endParaRPr>
              <a:latin typeface="Arial"/>
              <a:cs typeface="Arial"/>
            </a:endParaRPr>
          </a:p>
          <a:p>
            <a:pPr marL="27036" algn="just">
              <a:lnSpc>
                <a:spcPts val="4128"/>
              </a:lnSpc>
            </a:pPr>
            <a:r>
              <a:rPr spc="106" dirty="0">
                <a:solidFill>
                  <a:srgbClr val="231F20"/>
                </a:solidFill>
                <a:latin typeface="Arial"/>
                <a:cs typeface="Arial"/>
              </a:rPr>
              <a:t>Done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96" dirty="0">
                <a:solidFill>
                  <a:srgbClr val="231F20"/>
                </a:solidFill>
                <a:latin typeface="Arial"/>
                <a:cs typeface="Arial"/>
              </a:rPr>
              <a:t>blandi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96" dirty="0">
                <a:solidFill>
                  <a:srgbClr val="231F20"/>
                </a:solidFill>
                <a:latin typeface="Arial"/>
                <a:cs typeface="Arial"/>
              </a:rPr>
              <a:t>feugia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96" dirty="0">
                <a:solidFill>
                  <a:srgbClr val="231F20"/>
                </a:solidFill>
                <a:latin typeface="Arial"/>
                <a:cs typeface="Arial"/>
              </a:rPr>
              <a:t>ligula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06" dirty="0">
                <a:solidFill>
                  <a:srgbClr val="231F20"/>
                </a:solidFill>
                <a:latin typeface="Arial"/>
                <a:cs typeface="Arial"/>
              </a:rPr>
              <a:t>Done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96" dirty="0">
                <a:solidFill>
                  <a:srgbClr val="231F20"/>
                </a:solidFill>
                <a:latin typeface="Arial"/>
                <a:cs typeface="Arial"/>
              </a:rPr>
              <a:t>hendrerit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85" dirty="0">
                <a:solidFill>
                  <a:srgbClr val="231F20"/>
                </a:solidFill>
                <a:latin typeface="Arial"/>
                <a:cs typeface="Arial"/>
              </a:rPr>
              <a:t>feli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06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endParaRPr>
              <a:latin typeface="Arial"/>
              <a:cs typeface="Arial"/>
            </a:endParaRPr>
          </a:p>
          <a:p>
            <a:pPr marL="27036" marR="10814" algn="just">
              <a:lnSpc>
                <a:spcPts val="4364"/>
              </a:lnSpc>
              <a:spcBef>
                <a:spcPts val="213"/>
              </a:spcBef>
            </a:pP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imperdiet </a:t>
            </a:r>
            <a:r>
              <a:rPr spc="-5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euismod,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5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purus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5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ipsum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5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pretium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5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metus,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5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5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lacinia nulla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2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nisl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2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eget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2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sapien.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2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Donec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2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ut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2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2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2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lectus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2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consequat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 consequat.</a:t>
            </a:r>
            <a:endParaRPr>
              <a:latin typeface="Arial"/>
              <a:cs typeface="Arial"/>
            </a:endParaRPr>
          </a:p>
          <a:p>
            <a:pPr marL="27036" algn="just">
              <a:lnSpc>
                <a:spcPts val="4128"/>
              </a:lnSpc>
            </a:pP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Etiam</a:t>
            </a:r>
            <a:r>
              <a:rPr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eget</a:t>
            </a:r>
            <a:r>
              <a:rPr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dui.</a:t>
            </a:r>
            <a:r>
              <a:rPr spc="-12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Aliquam</a:t>
            </a:r>
            <a:r>
              <a:rPr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erat</a:t>
            </a:r>
            <a:r>
              <a:rPr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volutpat.</a:t>
            </a:r>
            <a:r>
              <a:rPr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Sed</a:t>
            </a:r>
            <a:r>
              <a:rPr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lorem</a:t>
            </a:r>
            <a:r>
              <a:rPr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nunc</a:t>
            </a:r>
            <a:endParaRPr>
              <a:latin typeface="Arial"/>
              <a:cs typeface="Arial"/>
            </a:endParaRPr>
          </a:p>
          <a:p>
            <a:pPr marL="27036" marR="10814" algn="just">
              <a:lnSpc>
                <a:spcPts val="4364"/>
              </a:lnSpc>
              <a:spcBef>
                <a:spcPts val="213"/>
              </a:spcBef>
            </a:pP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porta</a:t>
            </a:r>
            <a:r>
              <a:rPr spc="47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tristique.</a:t>
            </a:r>
            <a:r>
              <a:rPr spc="47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Proin</a:t>
            </a:r>
            <a:r>
              <a:rPr spc="47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nec</a:t>
            </a:r>
            <a:r>
              <a:rPr spc="47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augue.</a:t>
            </a:r>
            <a:r>
              <a:rPr spc="47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Quisque</a:t>
            </a:r>
            <a:r>
              <a:rPr spc="47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aliquam</a:t>
            </a:r>
            <a:r>
              <a:rPr spc="4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tempor magna.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39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Pellentesque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39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habitant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39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morbi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39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tristique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39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senectus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39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et netus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malesuada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fames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ac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turpis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egestas.</a:t>
            </a:r>
            <a:endParaRPr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102626" y="6793397"/>
            <a:ext cx="7251184" cy="34002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36">
              <a:lnSpc>
                <a:spcPts val="4481"/>
              </a:lnSpc>
            </a:pP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Lorem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ipsum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dolor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sit</a:t>
            </a:r>
            <a:r>
              <a:rPr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amet:</a:t>
            </a:r>
            <a:endParaRPr>
              <a:latin typeface="Arial"/>
              <a:cs typeface="Arial"/>
            </a:endParaRPr>
          </a:p>
          <a:p>
            <a:pPr marL="346058" indent="-319022">
              <a:lnSpc>
                <a:spcPts val="4353"/>
              </a:lnSpc>
              <a:buSzPct val="86111"/>
              <a:buFont typeface="Arial"/>
              <a:buChar char="●"/>
              <a:tabLst>
                <a:tab pos="347410" algn="l"/>
              </a:tabLst>
            </a:pP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Nunc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viverra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imperdiet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enim.</a:t>
            </a:r>
            <a:endParaRPr>
              <a:latin typeface="Arial"/>
              <a:cs typeface="Arial"/>
            </a:endParaRPr>
          </a:p>
          <a:p>
            <a:pPr marL="346058" indent="-319022">
              <a:lnSpc>
                <a:spcPts val="4353"/>
              </a:lnSpc>
              <a:buSzPct val="86111"/>
              <a:buFont typeface="Arial"/>
              <a:buChar char="●"/>
              <a:tabLst>
                <a:tab pos="347410" algn="l"/>
              </a:tabLst>
            </a:pP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Fusce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est.</a:t>
            </a:r>
            <a:r>
              <a:rPr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32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ivamus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tellus.</a:t>
            </a:r>
            <a:endParaRPr>
              <a:latin typeface="Arial"/>
              <a:cs typeface="Arial"/>
            </a:endParaRPr>
          </a:p>
          <a:p>
            <a:pPr marL="346058" indent="-319022">
              <a:lnSpc>
                <a:spcPts val="4353"/>
              </a:lnSpc>
              <a:buSzPct val="86111"/>
              <a:buFont typeface="Arial"/>
              <a:buChar char="●"/>
              <a:tabLst>
                <a:tab pos="347410" algn="l"/>
              </a:tabLst>
            </a:pP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Aenean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nec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lorem.</a:t>
            </a:r>
            <a:endParaRPr>
              <a:latin typeface="Arial"/>
              <a:cs typeface="Arial"/>
            </a:endParaRPr>
          </a:p>
          <a:p>
            <a:pPr marL="346058" indent="-319022">
              <a:lnSpc>
                <a:spcPts val="4353"/>
              </a:lnSpc>
              <a:buSzPct val="86111"/>
              <a:buFont typeface="Arial"/>
              <a:buChar char="●"/>
              <a:tabLst>
                <a:tab pos="347410" algn="l"/>
              </a:tabLst>
            </a:pP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porttito</a:t>
            </a:r>
            <a:r>
              <a:rPr spc="-202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>
              <a:latin typeface="Arial"/>
              <a:cs typeface="Arial"/>
            </a:endParaRPr>
          </a:p>
          <a:p>
            <a:pPr marL="346058" indent="-319022">
              <a:lnSpc>
                <a:spcPts val="4481"/>
              </a:lnSpc>
              <a:buSzPct val="86111"/>
              <a:buFont typeface="Arial"/>
              <a:buChar char="●"/>
              <a:tabLst>
                <a:tab pos="347410" algn="l"/>
              </a:tabLst>
            </a:pP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Donec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laoreet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nonummy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augue.</a:t>
            </a:r>
            <a:endParaRPr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102630" y="10707655"/>
            <a:ext cx="12935896" cy="1145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36" marR="10814">
              <a:lnSpc>
                <a:spcPts val="4364"/>
              </a:lnSpc>
              <a:tabLst>
                <a:tab pos="3246995" algn="l"/>
                <a:tab pos="5724822" algn="l"/>
                <a:tab pos="6771106" algn="l"/>
                <a:tab pos="9331393" algn="l"/>
                <a:tab pos="11284726" algn="l"/>
              </a:tabLst>
            </a:pP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Consectetuer	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adipiscing	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elit.	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Maecenas	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porttitor	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congue massa.</a:t>
            </a:r>
            <a:r>
              <a:rPr spc="-4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Fusce</a:t>
            </a:r>
            <a:r>
              <a:rPr spc="-4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posuere,</a:t>
            </a:r>
            <a:r>
              <a:rPr spc="-4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magna</a:t>
            </a:r>
            <a:r>
              <a:rPr spc="-4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sed</a:t>
            </a:r>
            <a:r>
              <a:rPr spc="-4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pulvinar</a:t>
            </a:r>
            <a:r>
              <a:rPr spc="-3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ultricies,</a:t>
            </a:r>
            <a:r>
              <a:rPr spc="-4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purus</a:t>
            </a:r>
            <a:endParaRPr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102443" y="21188859"/>
            <a:ext cx="12935896" cy="84253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36" marR="10814" algn="just">
              <a:lnSpc>
                <a:spcPts val="4364"/>
              </a:lnSpc>
            </a:pP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Lorem </a:t>
            </a:r>
            <a:r>
              <a:rPr i="1"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ipsum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dolor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sit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amet,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consectetuer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adipiscing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11" dirty="0">
                <a:solidFill>
                  <a:srgbClr val="231F20"/>
                </a:solidFill>
                <a:latin typeface="Arial"/>
                <a:cs typeface="Arial"/>
              </a:rPr>
              <a:t>elit.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 Maecenas</a:t>
            </a:r>
            <a:r>
              <a:rPr i="1" spc="1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porttitor</a:t>
            </a:r>
            <a:r>
              <a:rPr i="1" spc="12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congue</a:t>
            </a:r>
            <a:r>
              <a:rPr i="1" spc="1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massa.</a:t>
            </a:r>
            <a:r>
              <a:rPr i="1" spc="12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Fusce</a:t>
            </a:r>
            <a:r>
              <a:rPr i="1" spc="12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posuere,</a:t>
            </a:r>
            <a:r>
              <a:rPr i="1" spc="1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magna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 sed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18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pulvinar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ultricies,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purus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lectus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18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malesuada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libero,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sit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 amet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commodo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magna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eros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quis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urna.</a:t>
            </a:r>
            <a:endParaRPr>
              <a:latin typeface="Arial"/>
              <a:cs typeface="Arial"/>
            </a:endParaRPr>
          </a:p>
          <a:p>
            <a:pPr marL="27036" algn="just">
              <a:lnSpc>
                <a:spcPts val="4128"/>
              </a:lnSpc>
            </a:pP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Nunc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viverra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imperdiet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enim.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Fusce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est.</a:t>
            </a:r>
            <a:r>
              <a:rPr i="1"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32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ivamus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tellus.</a:t>
            </a:r>
            <a:endParaRPr>
              <a:latin typeface="Arial"/>
              <a:cs typeface="Arial"/>
            </a:endParaRPr>
          </a:p>
          <a:p>
            <a:pPr marL="27036" marR="10814" algn="just">
              <a:lnSpc>
                <a:spcPts val="4364"/>
              </a:lnSpc>
              <a:spcBef>
                <a:spcPts val="213"/>
              </a:spcBef>
            </a:pP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Pellentesque</a:t>
            </a:r>
            <a:r>
              <a:rPr i="1" spc="36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habitant</a:t>
            </a:r>
            <a:r>
              <a:rPr i="1" spc="36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morbi</a:t>
            </a:r>
            <a:r>
              <a:rPr i="1" spc="36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tristique</a:t>
            </a:r>
            <a:r>
              <a:rPr i="1" spc="36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senectus</a:t>
            </a:r>
            <a:r>
              <a:rPr i="1" spc="36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i="1" spc="36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netus</a:t>
            </a:r>
            <a:r>
              <a:rPr i="1" spc="36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i="1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160" dirty="0">
                <a:solidFill>
                  <a:srgbClr val="231F20"/>
                </a:solidFill>
                <a:latin typeface="Arial"/>
                <a:cs typeface="Arial"/>
              </a:rPr>
              <a:t>malesuad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160" dirty="0">
                <a:solidFill>
                  <a:srgbClr val="231F20"/>
                </a:solidFill>
                <a:latin typeface="Arial"/>
                <a:cs typeface="Arial"/>
              </a:rPr>
              <a:t>fame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16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160" dirty="0">
                <a:solidFill>
                  <a:srgbClr val="231F20"/>
                </a:solidFill>
                <a:latin typeface="Arial"/>
                <a:cs typeface="Arial"/>
              </a:rPr>
              <a:t>turpi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160" dirty="0">
                <a:solidFill>
                  <a:srgbClr val="231F20"/>
                </a:solidFill>
                <a:latin typeface="Arial"/>
                <a:cs typeface="Arial"/>
              </a:rPr>
              <a:t>egestas</a:t>
            </a:r>
            <a:r>
              <a:rPr i="1" spc="11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160" dirty="0">
                <a:solidFill>
                  <a:srgbClr val="231F20"/>
                </a:solidFill>
                <a:latin typeface="Arial"/>
                <a:cs typeface="Arial"/>
              </a:rPr>
              <a:t>Proi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160" dirty="0">
                <a:solidFill>
                  <a:srgbClr val="231F20"/>
                </a:solidFill>
                <a:latin typeface="Arial"/>
                <a:cs typeface="Arial"/>
              </a:rPr>
              <a:t>pharetr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a nonummy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pede.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Mauris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i="1"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orci.</a:t>
            </a:r>
            <a:endParaRPr>
              <a:latin typeface="Arial"/>
              <a:cs typeface="Arial"/>
            </a:endParaRPr>
          </a:p>
          <a:p>
            <a:pPr marL="27036" algn="just">
              <a:lnSpc>
                <a:spcPts val="4128"/>
              </a:lnSpc>
            </a:pP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Aenean </a:t>
            </a:r>
            <a:r>
              <a:rPr i="1" spc="-24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nec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24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lorem.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24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24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porttito</a:t>
            </a:r>
            <a:r>
              <a:rPr i="1" spc="-128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i="1" spc="11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2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Donec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24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laoreet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24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nonummy</a:t>
            </a:r>
            <a:endParaRPr>
              <a:latin typeface="Arial"/>
              <a:cs typeface="Arial"/>
            </a:endParaRPr>
          </a:p>
          <a:p>
            <a:pPr marL="27036" marR="10814" algn="just">
              <a:lnSpc>
                <a:spcPts val="4364"/>
              </a:lnSpc>
              <a:spcBef>
                <a:spcPts val="213"/>
              </a:spcBef>
            </a:pP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augue. </a:t>
            </a:r>
            <a:r>
              <a:rPr i="1" spc="-24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Suspendisse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24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dui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24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purus,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24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scelerisque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24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at,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2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vulputate vitae,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pretium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mattis,</a:t>
            </a:r>
            <a:r>
              <a:rPr i="1"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nunc.</a:t>
            </a:r>
            <a:endParaRPr>
              <a:latin typeface="Arial"/>
              <a:cs typeface="Arial"/>
            </a:endParaRPr>
          </a:p>
          <a:p>
            <a:pPr marL="27036" algn="just">
              <a:lnSpc>
                <a:spcPts val="4128"/>
              </a:lnSpc>
            </a:pP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Mauris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eget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neque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i="1"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sem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venenatis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eleifend.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Ut</a:t>
            </a:r>
            <a:r>
              <a:rPr i="1"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nonumm</a:t>
            </a:r>
            <a:r>
              <a:rPr i="1" spc="-255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i="1" spc="11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>
              <a:latin typeface="Arial"/>
              <a:cs typeface="Arial"/>
            </a:endParaRPr>
          </a:p>
          <a:p>
            <a:pPr marL="27036" algn="just">
              <a:lnSpc>
                <a:spcPts val="4353"/>
              </a:lnSpc>
            </a:pP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Fusce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aliquet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pede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non</a:t>
            </a:r>
            <a:r>
              <a:rPr i="1"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pede.</a:t>
            </a:r>
            <a:endParaRPr>
              <a:latin typeface="Arial"/>
              <a:cs typeface="Arial"/>
            </a:endParaRPr>
          </a:p>
          <a:p>
            <a:pPr marL="27036" marR="10814" algn="just">
              <a:lnSpc>
                <a:spcPts val="4364"/>
              </a:lnSpc>
              <a:spcBef>
                <a:spcPts val="213"/>
              </a:spcBef>
            </a:pP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Suspendisse </a:t>
            </a:r>
            <a:r>
              <a:rPr i="1" spc="-43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dapibus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43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lorem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43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pellentesque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32" dirty="0">
                <a:solidFill>
                  <a:srgbClr val="231F20"/>
                </a:solidFill>
                <a:latin typeface="Arial"/>
                <a:cs typeface="Arial"/>
              </a:rPr>
              <a:t>magna.</a:t>
            </a:r>
            <a:r>
              <a:rPr i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-43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i="1" spc="21" dirty="0">
                <a:solidFill>
                  <a:srgbClr val="231F20"/>
                </a:solidFill>
                <a:latin typeface="Arial"/>
                <a:cs typeface="Arial"/>
              </a:rPr>
              <a:t>Integer nulla.</a:t>
            </a:r>
            <a:endParaRPr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02634" y="35202793"/>
            <a:ext cx="12935896" cy="44628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6058" marR="10814" indent="-319022" algn="just">
              <a:lnSpc>
                <a:spcPts val="4364"/>
              </a:lnSpc>
              <a:buSzPct val="86111"/>
              <a:buFont typeface="Arial"/>
              <a:buChar char="●"/>
              <a:tabLst>
                <a:tab pos="347410" algn="l"/>
              </a:tabLst>
            </a:pP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Lorem</a:t>
            </a:r>
            <a:r>
              <a:rPr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ipsum</a:t>
            </a:r>
            <a:r>
              <a:rPr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dolor</a:t>
            </a:r>
            <a:r>
              <a:rPr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sit</a:t>
            </a:r>
            <a:r>
              <a:rPr spc="2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amet,</a:t>
            </a:r>
            <a:r>
              <a:rPr spc="2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consectetuer</a:t>
            </a:r>
            <a:r>
              <a:rPr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adipiscing</a:t>
            </a:r>
            <a:r>
              <a:rPr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elit.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 Maecenas</a:t>
            </a:r>
            <a:r>
              <a:rPr spc="-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porttitor</a:t>
            </a:r>
            <a:r>
              <a:rPr spc="-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congue</a:t>
            </a:r>
            <a:r>
              <a:rPr spc="-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massa.</a:t>
            </a:r>
            <a:r>
              <a:rPr spc="-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Fusce</a:t>
            </a:r>
            <a:r>
              <a:rPr spc="-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posuere,</a:t>
            </a:r>
            <a:r>
              <a:rPr spc="-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magna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 sed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53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pulvinar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53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ultricies,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53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purus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53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lectus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53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malesuada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53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libero,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53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sit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 amet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commodo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magna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eros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quis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urna.</a:t>
            </a:r>
            <a:endParaRPr>
              <a:latin typeface="Arial"/>
              <a:cs typeface="Arial"/>
            </a:endParaRPr>
          </a:p>
          <a:p>
            <a:pPr marL="346058" indent="-319022">
              <a:lnSpc>
                <a:spcPts val="4128"/>
              </a:lnSpc>
              <a:buSzPct val="86111"/>
              <a:buFont typeface="Arial"/>
              <a:buChar char="●"/>
              <a:tabLst>
                <a:tab pos="347410" algn="l"/>
              </a:tabLst>
            </a:pP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Nunc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viverra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imperdiet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enim.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Fusce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est.</a:t>
            </a:r>
            <a:r>
              <a:rPr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32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ivamus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tellus.</a:t>
            </a:r>
            <a:endParaRPr>
              <a:latin typeface="Arial"/>
              <a:cs typeface="Arial"/>
            </a:endParaRPr>
          </a:p>
          <a:p>
            <a:pPr marL="346058" marR="10814" indent="-319022" algn="just">
              <a:lnSpc>
                <a:spcPts val="4364"/>
              </a:lnSpc>
              <a:spcBef>
                <a:spcPts val="213"/>
              </a:spcBef>
              <a:buSzPct val="86111"/>
              <a:buFont typeface="Arial"/>
              <a:buChar char="●"/>
              <a:tabLst>
                <a:tab pos="347410" algn="l"/>
              </a:tabLst>
            </a:pP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Pellentesque</a:t>
            </a:r>
            <a:r>
              <a:rPr spc="-14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habitant</a:t>
            </a:r>
            <a:r>
              <a:rPr spc="-14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morbi</a:t>
            </a:r>
            <a:r>
              <a:rPr spc="-14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tristique</a:t>
            </a:r>
            <a:r>
              <a:rPr spc="-14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senectus</a:t>
            </a:r>
            <a:r>
              <a:rPr spc="-14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pc="-14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netus.</a:t>
            </a:r>
            <a:r>
              <a:rPr spc="-14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 malesuada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fames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ac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turpis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egestas.</a:t>
            </a:r>
            <a:endParaRPr>
              <a:latin typeface="Arial"/>
              <a:cs typeface="Arial"/>
            </a:endParaRPr>
          </a:p>
          <a:p>
            <a:pPr marL="346058" indent="-319022">
              <a:lnSpc>
                <a:spcPts val="4247"/>
              </a:lnSpc>
              <a:buSzPct val="86111"/>
              <a:buFont typeface="Arial"/>
              <a:buChar char="●"/>
              <a:tabLst>
                <a:tab pos="347410" algn="l"/>
              </a:tabLst>
            </a:pP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nonummy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pede.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Mauris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orci.</a:t>
            </a:r>
            <a:endParaRPr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979347" y="6962205"/>
            <a:ext cx="4277934" cy="33644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697315" y="21523287"/>
            <a:ext cx="413581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079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223048" y="21523287"/>
            <a:ext cx="825810" cy="0"/>
          </a:xfrm>
          <a:custGeom>
            <a:avLst/>
            <a:gdLst/>
            <a:ahLst/>
            <a:cxnLst/>
            <a:rect l="l" t="t" r="r" b="b"/>
            <a:pathLst>
              <a:path w="387985">
                <a:moveTo>
                  <a:pt x="0" y="0"/>
                </a:moveTo>
                <a:lnTo>
                  <a:pt x="387489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48766" y="21523287"/>
            <a:ext cx="825810" cy="0"/>
          </a:xfrm>
          <a:custGeom>
            <a:avLst/>
            <a:gdLst/>
            <a:ahLst/>
            <a:cxnLst/>
            <a:rect l="l" t="t" r="r" b="b"/>
            <a:pathLst>
              <a:path w="387985">
                <a:moveTo>
                  <a:pt x="0" y="0"/>
                </a:moveTo>
                <a:lnTo>
                  <a:pt x="387495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74498" y="21523287"/>
            <a:ext cx="825810" cy="0"/>
          </a:xfrm>
          <a:custGeom>
            <a:avLst/>
            <a:gdLst/>
            <a:ahLst/>
            <a:cxnLst/>
            <a:rect l="l" t="t" r="r" b="b"/>
            <a:pathLst>
              <a:path w="387985">
                <a:moveTo>
                  <a:pt x="0" y="0"/>
                </a:moveTo>
                <a:lnTo>
                  <a:pt x="387489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11893" y="21523287"/>
            <a:ext cx="412229" cy="0"/>
          </a:xfrm>
          <a:custGeom>
            <a:avLst/>
            <a:gdLst/>
            <a:ahLst/>
            <a:cxnLst/>
            <a:rect l="l" t="t" r="r" b="b"/>
            <a:pathLst>
              <a:path w="193675">
                <a:moveTo>
                  <a:pt x="0" y="0"/>
                </a:moveTo>
                <a:lnTo>
                  <a:pt x="193418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697315" y="20251640"/>
            <a:ext cx="413581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079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223048" y="20251640"/>
            <a:ext cx="825810" cy="0"/>
          </a:xfrm>
          <a:custGeom>
            <a:avLst/>
            <a:gdLst/>
            <a:ahLst/>
            <a:cxnLst/>
            <a:rect l="l" t="t" r="r" b="b"/>
            <a:pathLst>
              <a:path w="387985">
                <a:moveTo>
                  <a:pt x="0" y="0"/>
                </a:moveTo>
                <a:lnTo>
                  <a:pt x="387489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123836" y="20251640"/>
            <a:ext cx="550090" cy="0"/>
          </a:xfrm>
          <a:custGeom>
            <a:avLst/>
            <a:gdLst/>
            <a:ahLst/>
            <a:cxnLst/>
            <a:rect l="l" t="t" r="r" b="b"/>
            <a:pathLst>
              <a:path w="258445">
                <a:moveTo>
                  <a:pt x="0" y="0"/>
                </a:moveTo>
                <a:lnTo>
                  <a:pt x="257883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98463" y="20251640"/>
            <a:ext cx="1375900" cy="0"/>
          </a:xfrm>
          <a:custGeom>
            <a:avLst/>
            <a:gdLst/>
            <a:ahLst/>
            <a:cxnLst/>
            <a:rect l="l" t="t" r="r" b="b"/>
            <a:pathLst>
              <a:path w="646429">
                <a:moveTo>
                  <a:pt x="0" y="0"/>
                </a:moveTo>
                <a:lnTo>
                  <a:pt x="646040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24192" y="20251640"/>
            <a:ext cx="1375900" cy="0"/>
          </a:xfrm>
          <a:custGeom>
            <a:avLst/>
            <a:gdLst/>
            <a:ahLst/>
            <a:cxnLst/>
            <a:rect l="l" t="t" r="r" b="b"/>
            <a:pathLst>
              <a:path w="646430">
                <a:moveTo>
                  <a:pt x="0" y="0"/>
                </a:moveTo>
                <a:lnTo>
                  <a:pt x="646034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11893" y="20251640"/>
            <a:ext cx="412229" cy="0"/>
          </a:xfrm>
          <a:custGeom>
            <a:avLst/>
            <a:gdLst/>
            <a:ahLst/>
            <a:cxnLst/>
            <a:rect l="l" t="t" r="r" b="b"/>
            <a:pathLst>
              <a:path w="193675">
                <a:moveTo>
                  <a:pt x="0" y="0"/>
                </a:moveTo>
                <a:lnTo>
                  <a:pt x="193418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697315" y="18978460"/>
            <a:ext cx="413581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079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598107" y="18978460"/>
            <a:ext cx="551439" cy="0"/>
          </a:xfrm>
          <a:custGeom>
            <a:avLst/>
            <a:gdLst/>
            <a:ahLst/>
            <a:cxnLst/>
            <a:rect l="l" t="t" r="r" b="b"/>
            <a:pathLst>
              <a:path w="259079">
                <a:moveTo>
                  <a:pt x="0" y="0"/>
                </a:moveTo>
                <a:lnTo>
                  <a:pt x="258551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123835" y="18978460"/>
            <a:ext cx="1924639" cy="0"/>
          </a:xfrm>
          <a:custGeom>
            <a:avLst/>
            <a:gdLst/>
            <a:ahLst/>
            <a:cxnLst/>
            <a:rect l="l" t="t" r="r" b="b"/>
            <a:pathLst>
              <a:path w="904239">
                <a:moveTo>
                  <a:pt x="0" y="0"/>
                </a:moveTo>
                <a:lnTo>
                  <a:pt x="903924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198463" y="18978460"/>
            <a:ext cx="1375900" cy="0"/>
          </a:xfrm>
          <a:custGeom>
            <a:avLst/>
            <a:gdLst/>
            <a:ahLst/>
            <a:cxnLst/>
            <a:rect l="l" t="t" r="r" b="b"/>
            <a:pathLst>
              <a:path w="646429">
                <a:moveTo>
                  <a:pt x="0" y="0"/>
                </a:moveTo>
                <a:lnTo>
                  <a:pt x="646040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73878" y="18978460"/>
            <a:ext cx="2474728" cy="0"/>
          </a:xfrm>
          <a:custGeom>
            <a:avLst/>
            <a:gdLst/>
            <a:ahLst/>
            <a:cxnLst/>
            <a:rect l="l" t="t" r="r" b="b"/>
            <a:pathLst>
              <a:path w="1162685">
                <a:moveTo>
                  <a:pt x="0" y="0"/>
                </a:moveTo>
                <a:lnTo>
                  <a:pt x="1162469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11893" y="18978460"/>
            <a:ext cx="412229" cy="0"/>
          </a:xfrm>
          <a:custGeom>
            <a:avLst/>
            <a:gdLst/>
            <a:ahLst/>
            <a:cxnLst/>
            <a:rect l="l" t="t" r="r" b="b"/>
            <a:pathLst>
              <a:path w="193675">
                <a:moveTo>
                  <a:pt x="0" y="0"/>
                </a:moveTo>
                <a:lnTo>
                  <a:pt x="193418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697315" y="17705278"/>
            <a:ext cx="413581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079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598107" y="17705278"/>
            <a:ext cx="551439" cy="0"/>
          </a:xfrm>
          <a:custGeom>
            <a:avLst/>
            <a:gdLst/>
            <a:ahLst/>
            <a:cxnLst/>
            <a:rect l="l" t="t" r="r" b="b"/>
            <a:pathLst>
              <a:path w="259079">
                <a:moveTo>
                  <a:pt x="0" y="0"/>
                </a:moveTo>
                <a:lnTo>
                  <a:pt x="258551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98462" y="17705278"/>
            <a:ext cx="3850627" cy="0"/>
          </a:xfrm>
          <a:custGeom>
            <a:avLst/>
            <a:gdLst/>
            <a:ahLst/>
            <a:cxnLst/>
            <a:rect l="l" t="t" r="r" b="b"/>
            <a:pathLst>
              <a:path w="1809114">
                <a:moveTo>
                  <a:pt x="0" y="0"/>
                </a:moveTo>
                <a:lnTo>
                  <a:pt x="1808509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3878" y="17705278"/>
            <a:ext cx="2474728" cy="0"/>
          </a:xfrm>
          <a:custGeom>
            <a:avLst/>
            <a:gdLst/>
            <a:ahLst/>
            <a:cxnLst/>
            <a:rect l="l" t="t" r="r" b="b"/>
            <a:pathLst>
              <a:path w="1162685">
                <a:moveTo>
                  <a:pt x="0" y="0"/>
                </a:moveTo>
                <a:lnTo>
                  <a:pt x="1162469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11893" y="17705278"/>
            <a:ext cx="412229" cy="0"/>
          </a:xfrm>
          <a:custGeom>
            <a:avLst/>
            <a:gdLst/>
            <a:ahLst/>
            <a:cxnLst/>
            <a:rect l="l" t="t" r="r" b="b"/>
            <a:pathLst>
              <a:path w="193675">
                <a:moveTo>
                  <a:pt x="0" y="0"/>
                </a:moveTo>
                <a:lnTo>
                  <a:pt x="193418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11891" y="16432096"/>
            <a:ext cx="9898913" cy="0"/>
          </a:xfrm>
          <a:custGeom>
            <a:avLst/>
            <a:gdLst/>
            <a:ahLst/>
            <a:cxnLst/>
            <a:rect l="l" t="t" r="r" b="b"/>
            <a:pathLst>
              <a:path w="4650740">
                <a:moveTo>
                  <a:pt x="0" y="0"/>
                </a:moveTo>
                <a:lnTo>
                  <a:pt x="4650552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11891" y="15160449"/>
            <a:ext cx="9898913" cy="0"/>
          </a:xfrm>
          <a:custGeom>
            <a:avLst/>
            <a:gdLst/>
            <a:ahLst/>
            <a:cxnLst/>
            <a:rect l="l" t="t" r="r" b="b"/>
            <a:pathLst>
              <a:path w="4650740">
                <a:moveTo>
                  <a:pt x="0" y="0"/>
                </a:moveTo>
                <a:lnTo>
                  <a:pt x="4650552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623575" y="17323239"/>
            <a:ext cx="551439" cy="5474177"/>
          </a:xfrm>
          <a:custGeom>
            <a:avLst/>
            <a:gdLst/>
            <a:ahLst/>
            <a:cxnLst/>
            <a:rect l="l" t="t" r="r" b="b"/>
            <a:pathLst>
              <a:path w="259080" h="2571115">
                <a:moveTo>
                  <a:pt x="258545" y="0"/>
                </a:moveTo>
                <a:lnTo>
                  <a:pt x="0" y="0"/>
                </a:lnTo>
                <a:lnTo>
                  <a:pt x="0" y="2570666"/>
                </a:lnTo>
                <a:lnTo>
                  <a:pt x="258545" y="2570666"/>
                </a:lnTo>
                <a:lnTo>
                  <a:pt x="258545" y="0"/>
                </a:lnTo>
                <a:close/>
              </a:path>
            </a:pathLst>
          </a:custGeom>
          <a:solidFill>
            <a:srgbClr val="80C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99252" y="19614980"/>
            <a:ext cx="550090" cy="3182567"/>
          </a:xfrm>
          <a:custGeom>
            <a:avLst/>
            <a:gdLst/>
            <a:ahLst/>
            <a:cxnLst/>
            <a:rect l="l" t="t" r="r" b="b"/>
            <a:pathLst>
              <a:path w="258444" h="1494790">
                <a:moveTo>
                  <a:pt x="257883" y="0"/>
                </a:moveTo>
                <a:lnTo>
                  <a:pt x="0" y="0"/>
                </a:lnTo>
                <a:lnTo>
                  <a:pt x="0" y="1494279"/>
                </a:lnTo>
                <a:lnTo>
                  <a:pt x="257883" y="1494279"/>
                </a:lnTo>
                <a:lnTo>
                  <a:pt x="257883" y="0"/>
                </a:lnTo>
                <a:close/>
              </a:path>
            </a:pathLst>
          </a:custGeom>
          <a:solidFill>
            <a:srgbClr val="80C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573534" y="18341803"/>
            <a:ext cx="551439" cy="4454782"/>
          </a:xfrm>
          <a:custGeom>
            <a:avLst/>
            <a:gdLst/>
            <a:ahLst/>
            <a:cxnLst/>
            <a:rect l="l" t="t" r="r" b="b"/>
            <a:pathLst>
              <a:path w="259079" h="2092325">
                <a:moveTo>
                  <a:pt x="258545" y="0"/>
                </a:moveTo>
                <a:lnTo>
                  <a:pt x="0" y="0"/>
                </a:lnTo>
                <a:lnTo>
                  <a:pt x="0" y="2092265"/>
                </a:lnTo>
                <a:lnTo>
                  <a:pt x="258545" y="2092265"/>
                </a:lnTo>
                <a:lnTo>
                  <a:pt x="258545" y="0"/>
                </a:lnTo>
                <a:close/>
              </a:path>
            </a:pathLst>
          </a:custGeom>
          <a:solidFill>
            <a:srgbClr val="80C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047805" y="17068628"/>
            <a:ext cx="551439" cy="5728349"/>
          </a:xfrm>
          <a:custGeom>
            <a:avLst/>
            <a:gdLst/>
            <a:ahLst/>
            <a:cxnLst/>
            <a:rect l="l" t="t" r="r" b="b"/>
            <a:pathLst>
              <a:path w="259079" h="2690495">
                <a:moveTo>
                  <a:pt x="258545" y="0"/>
                </a:moveTo>
                <a:lnTo>
                  <a:pt x="0" y="0"/>
                </a:lnTo>
                <a:lnTo>
                  <a:pt x="0" y="2690251"/>
                </a:lnTo>
                <a:lnTo>
                  <a:pt x="258545" y="2690251"/>
                </a:lnTo>
                <a:lnTo>
                  <a:pt x="258545" y="0"/>
                </a:lnTo>
                <a:close/>
              </a:path>
            </a:pathLst>
          </a:custGeom>
          <a:solidFill>
            <a:srgbClr val="80C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73878" y="19742284"/>
            <a:ext cx="551439" cy="3055480"/>
          </a:xfrm>
          <a:custGeom>
            <a:avLst/>
            <a:gdLst/>
            <a:ahLst/>
            <a:cxnLst/>
            <a:rect l="l" t="t" r="r" b="b"/>
            <a:pathLst>
              <a:path w="259080" h="1435100">
                <a:moveTo>
                  <a:pt x="258551" y="0"/>
                </a:moveTo>
                <a:lnTo>
                  <a:pt x="0" y="0"/>
                </a:lnTo>
                <a:lnTo>
                  <a:pt x="0" y="1434487"/>
                </a:lnTo>
                <a:lnTo>
                  <a:pt x="258551" y="1434487"/>
                </a:lnTo>
                <a:lnTo>
                  <a:pt x="258551" y="0"/>
                </a:lnTo>
                <a:close/>
              </a:path>
            </a:pathLst>
          </a:custGeom>
          <a:solidFill>
            <a:srgbClr val="007E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648148" y="17195931"/>
            <a:ext cx="551439" cy="5601263"/>
          </a:xfrm>
          <a:custGeom>
            <a:avLst/>
            <a:gdLst/>
            <a:ahLst/>
            <a:cxnLst/>
            <a:rect l="l" t="t" r="r" b="b"/>
            <a:pathLst>
              <a:path w="259080" h="2630804">
                <a:moveTo>
                  <a:pt x="258551" y="0"/>
                </a:moveTo>
                <a:lnTo>
                  <a:pt x="0" y="0"/>
                </a:lnTo>
                <a:lnTo>
                  <a:pt x="0" y="2630459"/>
                </a:lnTo>
                <a:lnTo>
                  <a:pt x="258551" y="2630459"/>
                </a:lnTo>
                <a:lnTo>
                  <a:pt x="258551" y="0"/>
                </a:lnTo>
                <a:close/>
              </a:path>
            </a:pathLst>
          </a:custGeom>
          <a:solidFill>
            <a:srgbClr val="007E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123836" y="20506114"/>
            <a:ext cx="550090" cy="2291610"/>
          </a:xfrm>
          <a:custGeom>
            <a:avLst/>
            <a:gdLst/>
            <a:ahLst/>
            <a:cxnLst/>
            <a:rect l="l" t="t" r="r" b="b"/>
            <a:pathLst>
              <a:path w="258445" h="1076325">
                <a:moveTo>
                  <a:pt x="257883" y="0"/>
                </a:moveTo>
                <a:lnTo>
                  <a:pt x="0" y="0"/>
                </a:lnTo>
                <a:lnTo>
                  <a:pt x="0" y="1075731"/>
                </a:lnTo>
                <a:lnTo>
                  <a:pt x="257883" y="1075731"/>
                </a:lnTo>
                <a:lnTo>
                  <a:pt x="257883" y="0"/>
                </a:lnTo>
                <a:close/>
              </a:path>
            </a:pathLst>
          </a:custGeom>
          <a:solidFill>
            <a:srgbClr val="007E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598107" y="19232937"/>
            <a:ext cx="551439" cy="3563826"/>
          </a:xfrm>
          <a:custGeom>
            <a:avLst/>
            <a:gdLst/>
            <a:ahLst/>
            <a:cxnLst/>
            <a:rect l="l" t="t" r="r" b="b"/>
            <a:pathLst>
              <a:path w="259079" h="1673859">
                <a:moveTo>
                  <a:pt x="258551" y="0"/>
                </a:moveTo>
                <a:lnTo>
                  <a:pt x="0" y="0"/>
                </a:lnTo>
                <a:lnTo>
                  <a:pt x="0" y="1673717"/>
                </a:lnTo>
                <a:lnTo>
                  <a:pt x="258551" y="1673717"/>
                </a:lnTo>
                <a:lnTo>
                  <a:pt x="258551" y="0"/>
                </a:lnTo>
                <a:close/>
              </a:path>
            </a:pathLst>
          </a:custGeom>
          <a:solidFill>
            <a:srgbClr val="007E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724193" y="20251505"/>
            <a:ext cx="551439" cy="2545783"/>
          </a:xfrm>
          <a:custGeom>
            <a:avLst/>
            <a:gdLst/>
            <a:ahLst/>
            <a:cxnLst/>
            <a:rect l="l" t="t" r="r" b="b"/>
            <a:pathLst>
              <a:path w="259080" h="1195704">
                <a:moveTo>
                  <a:pt x="258545" y="0"/>
                </a:moveTo>
                <a:lnTo>
                  <a:pt x="0" y="0"/>
                </a:lnTo>
                <a:lnTo>
                  <a:pt x="0" y="1195316"/>
                </a:lnTo>
                <a:lnTo>
                  <a:pt x="258545" y="1195316"/>
                </a:lnTo>
                <a:lnTo>
                  <a:pt x="258545" y="0"/>
                </a:lnTo>
                <a:close/>
              </a:path>
            </a:pathLst>
          </a:custGeom>
          <a:solidFill>
            <a:srgbClr val="D6EB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198464" y="20251505"/>
            <a:ext cx="551439" cy="2545783"/>
          </a:xfrm>
          <a:custGeom>
            <a:avLst/>
            <a:gdLst/>
            <a:ahLst/>
            <a:cxnLst/>
            <a:rect l="l" t="t" r="r" b="b"/>
            <a:pathLst>
              <a:path w="259080" h="1195704">
                <a:moveTo>
                  <a:pt x="258545" y="0"/>
                </a:moveTo>
                <a:lnTo>
                  <a:pt x="0" y="0"/>
                </a:lnTo>
                <a:lnTo>
                  <a:pt x="0" y="1195316"/>
                </a:lnTo>
                <a:lnTo>
                  <a:pt x="258545" y="1195316"/>
                </a:lnTo>
                <a:lnTo>
                  <a:pt x="258545" y="0"/>
                </a:lnTo>
                <a:close/>
              </a:path>
            </a:pathLst>
          </a:custGeom>
          <a:solidFill>
            <a:srgbClr val="D6EB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672732" y="18978330"/>
            <a:ext cx="551439" cy="3819350"/>
          </a:xfrm>
          <a:custGeom>
            <a:avLst/>
            <a:gdLst/>
            <a:ahLst/>
            <a:cxnLst/>
            <a:rect l="l" t="t" r="r" b="b"/>
            <a:pathLst>
              <a:path w="259079" h="1793875">
                <a:moveTo>
                  <a:pt x="258551" y="0"/>
                </a:moveTo>
                <a:lnTo>
                  <a:pt x="0" y="0"/>
                </a:lnTo>
                <a:lnTo>
                  <a:pt x="0" y="1793302"/>
                </a:lnTo>
                <a:lnTo>
                  <a:pt x="258551" y="1793302"/>
                </a:lnTo>
                <a:lnTo>
                  <a:pt x="258551" y="0"/>
                </a:lnTo>
                <a:close/>
              </a:path>
            </a:pathLst>
          </a:custGeom>
          <a:solidFill>
            <a:srgbClr val="D6EB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148422" y="16431975"/>
            <a:ext cx="550090" cy="6365133"/>
          </a:xfrm>
          <a:custGeom>
            <a:avLst/>
            <a:gdLst/>
            <a:ahLst/>
            <a:cxnLst/>
            <a:rect l="l" t="t" r="r" b="b"/>
            <a:pathLst>
              <a:path w="258445" h="2989579">
                <a:moveTo>
                  <a:pt x="257883" y="0"/>
                </a:moveTo>
                <a:lnTo>
                  <a:pt x="0" y="0"/>
                </a:lnTo>
                <a:lnTo>
                  <a:pt x="0" y="2989274"/>
                </a:lnTo>
                <a:lnTo>
                  <a:pt x="257883" y="2989274"/>
                </a:lnTo>
                <a:lnTo>
                  <a:pt x="257883" y="0"/>
                </a:lnTo>
                <a:close/>
              </a:path>
            </a:pathLst>
          </a:custGeom>
          <a:solidFill>
            <a:srgbClr val="D6EB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211891" y="15160449"/>
            <a:ext cx="0" cy="7750913"/>
          </a:xfrm>
          <a:custGeom>
            <a:avLst/>
            <a:gdLst/>
            <a:ahLst/>
            <a:cxnLst/>
            <a:rect l="l" t="t" r="r" b="b"/>
            <a:pathLst>
              <a:path h="3640454">
                <a:moveTo>
                  <a:pt x="0" y="0"/>
                </a:moveTo>
                <a:lnTo>
                  <a:pt x="0" y="3640310"/>
                </a:lnTo>
              </a:path>
            </a:pathLst>
          </a:custGeom>
          <a:ln w="3987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097313" y="22796469"/>
            <a:ext cx="114884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831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097313" y="21523287"/>
            <a:ext cx="114884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831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097313" y="20251640"/>
            <a:ext cx="114884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831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097313" y="18978460"/>
            <a:ext cx="114884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831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097313" y="17705278"/>
            <a:ext cx="114884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831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097313" y="16432096"/>
            <a:ext cx="114884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831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097313" y="15160449"/>
            <a:ext cx="114884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831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211891" y="22796469"/>
            <a:ext cx="9898913" cy="0"/>
          </a:xfrm>
          <a:custGeom>
            <a:avLst/>
            <a:gdLst/>
            <a:ahLst/>
            <a:cxnLst/>
            <a:rect l="l" t="t" r="r" b="b"/>
            <a:pathLst>
              <a:path w="4650740">
                <a:moveTo>
                  <a:pt x="0" y="0"/>
                </a:moveTo>
                <a:lnTo>
                  <a:pt x="4650552" y="0"/>
                </a:lnTo>
              </a:path>
            </a:pathLst>
          </a:custGeom>
          <a:ln w="3986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686160" y="22796470"/>
            <a:ext cx="0" cy="114919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818"/>
                </a:lnTo>
              </a:path>
            </a:pathLst>
          </a:custGeom>
          <a:ln w="3987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160428" y="22796470"/>
            <a:ext cx="0" cy="114919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818"/>
                </a:lnTo>
              </a:path>
            </a:pathLst>
          </a:custGeom>
          <a:ln w="3987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636112" y="22796470"/>
            <a:ext cx="0" cy="114919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818"/>
                </a:lnTo>
              </a:path>
            </a:pathLst>
          </a:custGeom>
          <a:ln w="3987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2110404" y="22796470"/>
            <a:ext cx="0" cy="114919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818"/>
                </a:lnTo>
              </a:path>
            </a:pathLst>
          </a:custGeom>
          <a:ln w="3987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2360802" y="18623322"/>
            <a:ext cx="190572" cy="190630"/>
          </a:xfrm>
          <a:custGeom>
            <a:avLst/>
            <a:gdLst/>
            <a:ahLst/>
            <a:cxnLst/>
            <a:rect l="l" t="t" r="r" b="b"/>
            <a:pathLst>
              <a:path w="89535" h="89534">
                <a:moveTo>
                  <a:pt x="0" y="0"/>
                </a:moveTo>
                <a:lnTo>
                  <a:pt x="0" y="89003"/>
                </a:lnTo>
                <a:lnTo>
                  <a:pt x="89063" y="89003"/>
                </a:lnTo>
                <a:lnTo>
                  <a:pt x="89063" y="0"/>
                </a:lnTo>
                <a:lnTo>
                  <a:pt x="0" y="0"/>
                </a:lnTo>
                <a:close/>
              </a:path>
            </a:pathLst>
          </a:custGeom>
          <a:solidFill>
            <a:srgbClr val="80C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2360802" y="19111345"/>
            <a:ext cx="190572" cy="190630"/>
          </a:xfrm>
          <a:custGeom>
            <a:avLst/>
            <a:gdLst/>
            <a:ahLst/>
            <a:cxnLst/>
            <a:rect l="l" t="t" r="r" b="b"/>
            <a:pathLst>
              <a:path w="89535" h="89534">
                <a:moveTo>
                  <a:pt x="0" y="0"/>
                </a:moveTo>
                <a:lnTo>
                  <a:pt x="0" y="89003"/>
                </a:lnTo>
                <a:lnTo>
                  <a:pt x="89063" y="89003"/>
                </a:lnTo>
                <a:lnTo>
                  <a:pt x="8906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E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2360802" y="19599368"/>
            <a:ext cx="190572" cy="190630"/>
          </a:xfrm>
          <a:custGeom>
            <a:avLst/>
            <a:gdLst/>
            <a:ahLst/>
            <a:cxnLst/>
            <a:rect l="l" t="t" r="r" b="b"/>
            <a:pathLst>
              <a:path w="89535" h="89534">
                <a:moveTo>
                  <a:pt x="0" y="0"/>
                </a:moveTo>
                <a:lnTo>
                  <a:pt x="0" y="89063"/>
                </a:lnTo>
                <a:lnTo>
                  <a:pt x="89063" y="89063"/>
                </a:lnTo>
                <a:lnTo>
                  <a:pt x="89063" y="0"/>
                </a:lnTo>
                <a:lnTo>
                  <a:pt x="0" y="0"/>
                </a:lnTo>
                <a:close/>
              </a:path>
            </a:pathLst>
          </a:custGeom>
          <a:solidFill>
            <a:srgbClr val="D6EB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5798019" y="775444"/>
            <a:ext cx="18593576" cy="27956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7813" marR="10814" indent="-1572129" algn="ctr">
              <a:lnSpc>
                <a:spcPts val="10878"/>
              </a:lnSpc>
            </a:pPr>
            <a:r>
              <a:rPr sz="8800" spc="692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Inse</a:t>
            </a:r>
            <a:r>
              <a:rPr sz="8800" spc="745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r</a:t>
            </a:r>
            <a:r>
              <a:rPr sz="8800" spc="243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t</a:t>
            </a:r>
            <a:r>
              <a:rPr sz="8800" spc="234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 </a:t>
            </a:r>
            <a:r>
              <a:rPr sz="8800" spc="170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Y</a:t>
            </a:r>
            <a:r>
              <a:rPr sz="8800" spc="426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our</a:t>
            </a:r>
            <a:r>
              <a:rPr sz="8800" spc="234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 </a:t>
            </a:r>
            <a:r>
              <a:rPr sz="8800" spc="947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P</a:t>
            </a:r>
            <a:r>
              <a:rPr sz="8800" spc="1030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o</a:t>
            </a:r>
            <a:r>
              <a:rPr sz="8800" spc="798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s</a:t>
            </a:r>
            <a:r>
              <a:rPr sz="8800" spc="434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ter</a:t>
            </a:r>
            <a:r>
              <a:rPr sz="8800" spc="234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 </a:t>
            </a:r>
            <a:r>
              <a:rPr sz="8800" spc="351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Title</a:t>
            </a:r>
            <a:r>
              <a:rPr sz="8800" spc="234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 </a:t>
            </a:r>
            <a:r>
              <a:rPr sz="8800" spc="362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That</a:t>
            </a:r>
            <a:r>
              <a:rPr sz="8800" spc="234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 </a:t>
            </a:r>
            <a:r>
              <a:rPr sz="8800" spc="383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M</a:t>
            </a:r>
            <a:r>
              <a:rPr sz="8800" spc="53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a</a:t>
            </a:r>
            <a:r>
              <a:rPr sz="8800" spc="373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y</a:t>
            </a:r>
            <a:r>
              <a:rPr sz="8800" spc="170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 </a:t>
            </a:r>
            <a:r>
              <a:rPr sz="8800" spc="-234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W</a:t>
            </a:r>
            <a:r>
              <a:rPr sz="8800" spc="541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rap</a:t>
            </a:r>
            <a:r>
              <a:rPr sz="8800" spc="234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 </a:t>
            </a:r>
            <a:r>
              <a:rPr sz="8800" spc="394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to</a:t>
            </a:r>
            <a:r>
              <a:rPr sz="8800" spc="234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 </a:t>
            </a:r>
            <a:r>
              <a:rPr sz="8800" spc="522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the</a:t>
            </a:r>
            <a:r>
              <a:rPr sz="8800" spc="234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 </a:t>
            </a:r>
            <a:r>
              <a:rPr sz="8800" spc="277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N</a:t>
            </a:r>
            <a:r>
              <a:rPr sz="8800" spc="649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e</a:t>
            </a:r>
            <a:r>
              <a:rPr sz="8800" spc="575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xt</a:t>
            </a:r>
            <a:r>
              <a:rPr sz="8800" spc="234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 </a:t>
            </a:r>
            <a:r>
              <a:rPr sz="8800" spc="724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Line</a:t>
            </a:r>
            <a:r>
              <a:rPr sz="8800" spc="234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 </a:t>
            </a:r>
            <a:r>
              <a:rPr sz="8800" spc="585" dirty="0">
                <a:solidFill>
                  <a:srgbClr val="FFFFFF"/>
                </a:solidFill>
                <a:latin typeface="Franklin Gothic Demi Cond" pitchFamily="34" charset="0"/>
                <a:cs typeface="Calibri"/>
              </a:rPr>
              <a:t>Here</a:t>
            </a:r>
            <a:endParaRPr sz="8800" dirty="0">
              <a:latin typeface="Franklin Gothic Demi Cond" pitchFamily="34" charset="0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878457" y="25027456"/>
            <a:ext cx="13787386" cy="14809615"/>
          </a:xfrm>
          <a:custGeom>
            <a:avLst/>
            <a:gdLst/>
            <a:ahLst/>
            <a:cxnLst/>
            <a:rect l="l" t="t" r="r" b="b"/>
            <a:pathLst>
              <a:path w="6477634" h="6955790">
                <a:moveTo>
                  <a:pt x="6406521" y="6955211"/>
                </a:moveTo>
                <a:lnTo>
                  <a:pt x="70502" y="6955211"/>
                </a:lnTo>
                <a:lnTo>
                  <a:pt x="43127" y="6949648"/>
                </a:lnTo>
                <a:lnTo>
                  <a:pt x="20710" y="6934502"/>
                </a:lnTo>
                <a:lnTo>
                  <a:pt x="5563" y="6912086"/>
                </a:lnTo>
                <a:lnTo>
                  <a:pt x="0" y="6884713"/>
                </a:lnTo>
                <a:lnTo>
                  <a:pt x="0" y="70500"/>
                </a:lnTo>
                <a:lnTo>
                  <a:pt x="5563" y="43118"/>
                </a:lnTo>
                <a:lnTo>
                  <a:pt x="20710" y="20702"/>
                </a:lnTo>
                <a:lnTo>
                  <a:pt x="43127" y="5560"/>
                </a:lnTo>
                <a:lnTo>
                  <a:pt x="70502" y="0"/>
                </a:lnTo>
                <a:lnTo>
                  <a:pt x="6406521" y="0"/>
                </a:lnTo>
                <a:lnTo>
                  <a:pt x="6433903" y="5560"/>
                </a:lnTo>
                <a:lnTo>
                  <a:pt x="6456322" y="20702"/>
                </a:lnTo>
                <a:lnTo>
                  <a:pt x="6471469" y="43118"/>
                </a:lnTo>
                <a:lnTo>
                  <a:pt x="6477031" y="70500"/>
                </a:lnTo>
                <a:lnTo>
                  <a:pt x="6477031" y="6884713"/>
                </a:lnTo>
                <a:lnTo>
                  <a:pt x="6471469" y="6912086"/>
                </a:lnTo>
                <a:lnTo>
                  <a:pt x="6456322" y="6934502"/>
                </a:lnTo>
                <a:lnTo>
                  <a:pt x="6433903" y="6949648"/>
                </a:lnTo>
                <a:lnTo>
                  <a:pt x="6406521" y="6955211"/>
                </a:lnTo>
                <a:close/>
              </a:path>
            </a:pathLst>
          </a:custGeom>
          <a:ln w="4796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78463" y="5698357"/>
            <a:ext cx="13787386" cy="6808583"/>
          </a:xfrm>
          <a:custGeom>
            <a:avLst/>
            <a:gdLst/>
            <a:ahLst/>
            <a:cxnLst/>
            <a:rect l="l" t="t" r="r" b="b"/>
            <a:pathLst>
              <a:path w="6477634" h="3197860">
                <a:moveTo>
                  <a:pt x="6406540" y="3197393"/>
                </a:moveTo>
                <a:lnTo>
                  <a:pt x="70496" y="3197393"/>
                </a:lnTo>
                <a:lnTo>
                  <a:pt x="43124" y="3191830"/>
                </a:lnTo>
                <a:lnTo>
                  <a:pt x="20708" y="3176683"/>
                </a:lnTo>
                <a:lnTo>
                  <a:pt x="5562" y="3154262"/>
                </a:lnTo>
                <a:lnTo>
                  <a:pt x="0" y="3126880"/>
                </a:lnTo>
                <a:lnTo>
                  <a:pt x="0" y="70492"/>
                </a:lnTo>
                <a:lnTo>
                  <a:pt x="5562" y="43122"/>
                </a:lnTo>
                <a:lnTo>
                  <a:pt x="20708" y="20707"/>
                </a:lnTo>
                <a:lnTo>
                  <a:pt x="43124" y="5562"/>
                </a:lnTo>
                <a:lnTo>
                  <a:pt x="70496" y="0"/>
                </a:lnTo>
                <a:lnTo>
                  <a:pt x="6406540" y="0"/>
                </a:lnTo>
                <a:lnTo>
                  <a:pt x="6433912" y="5562"/>
                </a:lnTo>
                <a:lnTo>
                  <a:pt x="6456328" y="20707"/>
                </a:lnTo>
                <a:lnTo>
                  <a:pt x="6471473" y="43122"/>
                </a:lnTo>
                <a:lnTo>
                  <a:pt x="6477036" y="70492"/>
                </a:lnTo>
                <a:lnTo>
                  <a:pt x="6477036" y="3126880"/>
                </a:lnTo>
                <a:lnTo>
                  <a:pt x="6471473" y="3154262"/>
                </a:lnTo>
                <a:lnTo>
                  <a:pt x="6456328" y="3176683"/>
                </a:lnTo>
                <a:lnTo>
                  <a:pt x="6433912" y="3191830"/>
                </a:lnTo>
                <a:lnTo>
                  <a:pt x="6406540" y="3197393"/>
                </a:lnTo>
                <a:close/>
              </a:path>
            </a:pathLst>
          </a:custGeom>
          <a:ln w="477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78457" y="13654006"/>
            <a:ext cx="13787386" cy="10208819"/>
          </a:xfrm>
          <a:custGeom>
            <a:avLst/>
            <a:gdLst/>
            <a:ahLst/>
            <a:cxnLst/>
            <a:rect l="l" t="t" r="r" b="b"/>
            <a:pathLst>
              <a:path w="6477634" h="4794884">
                <a:moveTo>
                  <a:pt x="6406521" y="4794636"/>
                </a:moveTo>
                <a:lnTo>
                  <a:pt x="70502" y="4794636"/>
                </a:lnTo>
                <a:lnTo>
                  <a:pt x="43127" y="4789071"/>
                </a:lnTo>
                <a:lnTo>
                  <a:pt x="20710" y="4773922"/>
                </a:lnTo>
                <a:lnTo>
                  <a:pt x="5563" y="4751502"/>
                </a:lnTo>
                <a:lnTo>
                  <a:pt x="0" y="4724127"/>
                </a:lnTo>
                <a:lnTo>
                  <a:pt x="0" y="70509"/>
                </a:lnTo>
                <a:lnTo>
                  <a:pt x="5563" y="43134"/>
                </a:lnTo>
                <a:lnTo>
                  <a:pt x="20710" y="20714"/>
                </a:lnTo>
                <a:lnTo>
                  <a:pt x="43127" y="5564"/>
                </a:lnTo>
                <a:lnTo>
                  <a:pt x="70502" y="0"/>
                </a:lnTo>
                <a:lnTo>
                  <a:pt x="6406521" y="0"/>
                </a:lnTo>
                <a:lnTo>
                  <a:pt x="6433903" y="5564"/>
                </a:lnTo>
                <a:lnTo>
                  <a:pt x="6456322" y="20714"/>
                </a:lnTo>
                <a:lnTo>
                  <a:pt x="6471469" y="43134"/>
                </a:lnTo>
                <a:lnTo>
                  <a:pt x="6477031" y="70509"/>
                </a:lnTo>
                <a:lnTo>
                  <a:pt x="6477031" y="4724127"/>
                </a:lnTo>
                <a:lnTo>
                  <a:pt x="6471469" y="4751502"/>
                </a:lnTo>
                <a:lnTo>
                  <a:pt x="6456322" y="4773922"/>
                </a:lnTo>
                <a:lnTo>
                  <a:pt x="6433903" y="4789071"/>
                </a:lnTo>
                <a:lnTo>
                  <a:pt x="6406521" y="4794636"/>
                </a:lnTo>
                <a:close/>
              </a:path>
            </a:pathLst>
          </a:custGeom>
          <a:ln w="476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5685549" y="13341968"/>
            <a:ext cx="13761706" cy="5503920"/>
          </a:xfrm>
          <a:custGeom>
            <a:avLst/>
            <a:gdLst/>
            <a:ahLst/>
            <a:cxnLst/>
            <a:rect l="l" t="t" r="r" b="b"/>
            <a:pathLst>
              <a:path w="6465569" h="2585084">
                <a:moveTo>
                  <a:pt x="6394854" y="2584948"/>
                </a:moveTo>
                <a:lnTo>
                  <a:pt x="70490" y="2584948"/>
                </a:lnTo>
                <a:lnTo>
                  <a:pt x="43121" y="2579385"/>
                </a:lnTo>
                <a:lnTo>
                  <a:pt x="20707" y="2564237"/>
                </a:lnTo>
                <a:lnTo>
                  <a:pt x="5562" y="2541817"/>
                </a:lnTo>
                <a:lnTo>
                  <a:pt x="0" y="2514437"/>
                </a:lnTo>
                <a:lnTo>
                  <a:pt x="0" y="70511"/>
                </a:lnTo>
                <a:lnTo>
                  <a:pt x="5562" y="43131"/>
                </a:lnTo>
                <a:lnTo>
                  <a:pt x="20707" y="20711"/>
                </a:lnTo>
                <a:lnTo>
                  <a:pt x="43121" y="5563"/>
                </a:lnTo>
                <a:lnTo>
                  <a:pt x="70490" y="0"/>
                </a:lnTo>
                <a:lnTo>
                  <a:pt x="6394854" y="0"/>
                </a:lnTo>
                <a:lnTo>
                  <a:pt x="6422233" y="5563"/>
                </a:lnTo>
                <a:lnTo>
                  <a:pt x="6444651" y="20711"/>
                </a:lnTo>
                <a:lnTo>
                  <a:pt x="6459798" y="43131"/>
                </a:lnTo>
                <a:lnTo>
                  <a:pt x="6465361" y="70511"/>
                </a:lnTo>
                <a:lnTo>
                  <a:pt x="6465361" y="2514437"/>
                </a:lnTo>
                <a:lnTo>
                  <a:pt x="6459798" y="2541817"/>
                </a:lnTo>
                <a:lnTo>
                  <a:pt x="6444651" y="2564237"/>
                </a:lnTo>
                <a:lnTo>
                  <a:pt x="6422233" y="2579385"/>
                </a:lnTo>
                <a:lnTo>
                  <a:pt x="6394854" y="2584948"/>
                </a:lnTo>
                <a:close/>
              </a:path>
            </a:pathLst>
          </a:custGeom>
          <a:ln w="477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5685513" y="5698281"/>
            <a:ext cx="13761706" cy="6517907"/>
          </a:xfrm>
          <a:custGeom>
            <a:avLst/>
            <a:gdLst/>
            <a:ahLst/>
            <a:cxnLst/>
            <a:rect l="l" t="t" r="r" b="b"/>
            <a:pathLst>
              <a:path w="6465569" h="3061335">
                <a:moveTo>
                  <a:pt x="6394838" y="3060944"/>
                </a:moveTo>
                <a:lnTo>
                  <a:pt x="70493" y="3060944"/>
                </a:lnTo>
                <a:lnTo>
                  <a:pt x="43123" y="3055381"/>
                </a:lnTo>
                <a:lnTo>
                  <a:pt x="20708" y="3040235"/>
                </a:lnTo>
                <a:lnTo>
                  <a:pt x="5562" y="3017820"/>
                </a:lnTo>
                <a:lnTo>
                  <a:pt x="0" y="2990450"/>
                </a:lnTo>
                <a:lnTo>
                  <a:pt x="0" y="70494"/>
                </a:lnTo>
                <a:lnTo>
                  <a:pt x="5562" y="43124"/>
                </a:lnTo>
                <a:lnTo>
                  <a:pt x="20708" y="20709"/>
                </a:lnTo>
                <a:lnTo>
                  <a:pt x="43123" y="5562"/>
                </a:lnTo>
                <a:lnTo>
                  <a:pt x="70493" y="0"/>
                </a:lnTo>
                <a:lnTo>
                  <a:pt x="6394838" y="0"/>
                </a:lnTo>
                <a:lnTo>
                  <a:pt x="6422219" y="5562"/>
                </a:lnTo>
                <a:lnTo>
                  <a:pt x="6444640" y="20709"/>
                </a:lnTo>
                <a:lnTo>
                  <a:pt x="6459788" y="43124"/>
                </a:lnTo>
                <a:lnTo>
                  <a:pt x="6465351" y="70494"/>
                </a:lnTo>
                <a:lnTo>
                  <a:pt x="6465351" y="2990450"/>
                </a:lnTo>
                <a:lnTo>
                  <a:pt x="6459788" y="3017820"/>
                </a:lnTo>
                <a:lnTo>
                  <a:pt x="6444640" y="3040235"/>
                </a:lnTo>
                <a:lnTo>
                  <a:pt x="6422219" y="3055381"/>
                </a:lnTo>
                <a:lnTo>
                  <a:pt x="6394838" y="3060944"/>
                </a:lnTo>
                <a:close/>
              </a:path>
            </a:pathLst>
          </a:custGeom>
          <a:ln w="477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5685523" y="19778289"/>
            <a:ext cx="13761706" cy="13135861"/>
          </a:xfrm>
          <a:custGeom>
            <a:avLst/>
            <a:gdLst/>
            <a:ahLst/>
            <a:cxnLst/>
            <a:rect l="l" t="t" r="r" b="b"/>
            <a:pathLst>
              <a:path w="6465569" h="6169659">
                <a:moveTo>
                  <a:pt x="6394919" y="6169219"/>
                </a:moveTo>
                <a:lnTo>
                  <a:pt x="70518" y="6169219"/>
                </a:lnTo>
                <a:lnTo>
                  <a:pt x="43136" y="6163656"/>
                </a:lnTo>
                <a:lnTo>
                  <a:pt x="20713" y="6148510"/>
                </a:lnTo>
                <a:lnTo>
                  <a:pt x="5563" y="6126093"/>
                </a:lnTo>
                <a:lnTo>
                  <a:pt x="0" y="6098719"/>
                </a:lnTo>
                <a:lnTo>
                  <a:pt x="0" y="70499"/>
                </a:lnTo>
                <a:lnTo>
                  <a:pt x="5563" y="43126"/>
                </a:lnTo>
                <a:lnTo>
                  <a:pt x="20713" y="20709"/>
                </a:lnTo>
                <a:lnTo>
                  <a:pt x="43136" y="5562"/>
                </a:lnTo>
                <a:lnTo>
                  <a:pt x="70518" y="0"/>
                </a:lnTo>
                <a:lnTo>
                  <a:pt x="6394919" y="0"/>
                </a:lnTo>
                <a:lnTo>
                  <a:pt x="6422301" y="5562"/>
                </a:lnTo>
                <a:lnTo>
                  <a:pt x="6444724" y="20709"/>
                </a:lnTo>
                <a:lnTo>
                  <a:pt x="6459874" y="43126"/>
                </a:lnTo>
                <a:lnTo>
                  <a:pt x="6465437" y="70499"/>
                </a:lnTo>
                <a:lnTo>
                  <a:pt x="6465437" y="6098719"/>
                </a:lnTo>
                <a:lnTo>
                  <a:pt x="6459874" y="6126093"/>
                </a:lnTo>
                <a:lnTo>
                  <a:pt x="6444724" y="6148510"/>
                </a:lnTo>
                <a:lnTo>
                  <a:pt x="6422301" y="6163656"/>
                </a:lnTo>
                <a:lnTo>
                  <a:pt x="6394919" y="6169219"/>
                </a:lnTo>
                <a:close/>
              </a:path>
            </a:pathLst>
          </a:custGeom>
          <a:ln w="4777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5679864" y="34162746"/>
            <a:ext cx="13767112" cy="5674270"/>
          </a:xfrm>
          <a:custGeom>
            <a:avLst/>
            <a:gdLst/>
            <a:ahLst/>
            <a:cxnLst/>
            <a:rect l="l" t="t" r="r" b="b"/>
            <a:pathLst>
              <a:path w="6468109" h="2665094">
                <a:moveTo>
                  <a:pt x="6397583" y="2664545"/>
                </a:moveTo>
                <a:lnTo>
                  <a:pt x="70505" y="2664545"/>
                </a:lnTo>
                <a:lnTo>
                  <a:pt x="43133" y="2658981"/>
                </a:lnTo>
                <a:lnTo>
                  <a:pt x="20714" y="2643834"/>
                </a:lnTo>
                <a:lnTo>
                  <a:pt x="5564" y="2621417"/>
                </a:lnTo>
                <a:lnTo>
                  <a:pt x="0" y="2594044"/>
                </a:lnTo>
                <a:lnTo>
                  <a:pt x="0" y="70507"/>
                </a:lnTo>
                <a:lnTo>
                  <a:pt x="5564" y="43130"/>
                </a:lnTo>
                <a:lnTo>
                  <a:pt x="20714" y="20711"/>
                </a:lnTo>
                <a:lnTo>
                  <a:pt x="43133" y="5563"/>
                </a:lnTo>
                <a:lnTo>
                  <a:pt x="70505" y="0"/>
                </a:lnTo>
                <a:lnTo>
                  <a:pt x="6397583" y="0"/>
                </a:lnTo>
                <a:lnTo>
                  <a:pt x="6424952" y="5563"/>
                </a:lnTo>
                <a:lnTo>
                  <a:pt x="6447365" y="20711"/>
                </a:lnTo>
                <a:lnTo>
                  <a:pt x="6462509" y="43130"/>
                </a:lnTo>
                <a:lnTo>
                  <a:pt x="6468071" y="70507"/>
                </a:lnTo>
                <a:lnTo>
                  <a:pt x="6468071" y="2594044"/>
                </a:lnTo>
                <a:lnTo>
                  <a:pt x="6462509" y="2621417"/>
                </a:lnTo>
                <a:lnTo>
                  <a:pt x="6447365" y="2643834"/>
                </a:lnTo>
                <a:lnTo>
                  <a:pt x="6424952" y="2658981"/>
                </a:lnTo>
                <a:lnTo>
                  <a:pt x="6397583" y="2664545"/>
                </a:lnTo>
                <a:close/>
              </a:path>
            </a:pathLst>
          </a:custGeom>
          <a:ln w="23874">
            <a:solidFill>
              <a:srgbClr val="004B6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297076" y="5350923"/>
            <a:ext cx="5625777" cy="9452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48670" y="4776686"/>
            <a:ext cx="1785227" cy="17851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297076" y="13342193"/>
            <a:ext cx="5625777" cy="9452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48670" y="12767956"/>
            <a:ext cx="1785227" cy="17851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297076" y="24715735"/>
            <a:ext cx="5625777" cy="9452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48670" y="24141500"/>
            <a:ext cx="1785227" cy="17851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3304391" y="5350923"/>
            <a:ext cx="5625700" cy="9452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7793324" y="4776686"/>
            <a:ext cx="1785178" cy="178516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3304391" y="13002924"/>
            <a:ext cx="5625700" cy="9452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7793324" y="12428687"/>
            <a:ext cx="1785178" cy="178516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3304391" y="19538375"/>
            <a:ext cx="5625700" cy="9452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7793324" y="18964136"/>
            <a:ext cx="1785178" cy="178516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3304391" y="33741387"/>
            <a:ext cx="5625700" cy="9452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7793324" y="33167137"/>
            <a:ext cx="1785178" cy="178516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1230225" y="13031819"/>
            <a:ext cx="4480461" cy="1200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36">
              <a:tabLst>
                <a:tab pos="1497781" algn="l"/>
              </a:tabLst>
            </a:pPr>
            <a:r>
              <a:rPr sz="7800" b="1" spc="32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3900" b="1" spc="21" dirty="0">
                <a:solidFill>
                  <a:srgbClr val="FFFFFF"/>
                </a:solidFill>
                <a:latin typeface="Arial"/>
                <a:cs typeface="Arial"/>
              </a:rPr>
              <a:t>TITLE</a:t>
            </a:r>
            <a:r>
              <a:rPr sz="3900" b="1" spc="1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900" b="1" spc="32" dirty="0">
                <a:solidFill>
                  <a:srgbClr val="FFFFFF"/>
                </a:solidFill>
                <a:latin typeface="Arial"/>
                <a:cs typeface="Arial"/>
              </a:rPr>
              <a:t>HERE</a:t>
            </a:r>
            <a:endParaRPr sz="39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701033" y="24885857"/>
            <a:ext cx="3008599" cy="600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36"/>
            <a:r>
              <a:rPr sz="3900" b="1" spc="21" dirty="0">
                <a:solidFill>
                  <a:srgbClr val="FFFFFF"/>
                </a:solidFill>
                <a:latin typeface="Arial"/>
                <a:cs typeface="Arial"/>
              </a:rPr>
              <a:t>TITLE</a:t>
            </a:r>
            <a:r>
              <a:rPr sz="3900" b="1" spc="1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900" b="1" spc="32" dirty="0">
                <a:solidFill>
                  <a:srgbClr val="FFFFFF"/>
                </a:solidFill>
                <a:latin typeface="Arial"/>
                <a:cs typeface="Arial"/>
              </a:rPr>
              <a:t>HERE</a:t>
            </a:r>
            <a:endParaRPr sz="39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219776" y="24405238"/>
            <a:ext cx="608207" cy="1200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36"/>
            <a:r>
              <a:rPr sz="7800" b="1" spc="32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78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4549948" y="5076090"/>
            <a:ext cx="4450727" cy="1200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36">
              <a:tabLst>
                <a:tab pos="3870169" algn="l"/>
              </a:tabLst>
            </a:pPr>
            <a:r>
              <a:rPr sz="3900" b="1" spc="21" dirty="0">
                <a:solidFill>
                  <a:srgbClr val="FFFFFF"/>
                </a:solidFill>
                <a:latin typeface="Arial"/>
                <a:cs typeface="Arial"/>
              </a:rPr>
              <a:t>TITLE</a:t>
            </a:r>
            <a:r>
              <a:rPr sz="3900" b="1" spc="1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900" b="1" spc="32" dirty="0">
                <a:solidFill>
                  <a:srgbClr val="FFFFFF"/>
                </a:solidFill>
                <a:latin typeface="Arial"/>
                <a:cs typeface="Arial"/>
              </a:rPr>
              <a:t>HERE</a:t>
            </a:r>
            <a:r>
              <a:rPr sz="39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7800" b="1" spc="32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78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4549948" y="12719716"/>
            <a:ext cx="4454781" cy="1200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36">
              <a:tabLst>
                <a:tab pos="3874224" algn="l"/>
              </a:tabLst>
            </a:pPr>
            <a:r>
              <a:rPr sz="3900" b="1" spc="21" dirty="0">
                <a:solidFill>
                  <a:srgbClr val="FFFFFF"/>
                </a:solidFill>
                <a:latin typeface="Arial"/>
                <a:cs typeface="Arial"/>
              </a:rPr>
              <a:t>TITLE</a:t>
            </a:r>
            <a:r>
              <a:rPr sz="3900" b="1" spc="1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900" b="1" spc="32" dirty="0">
                <a:solidFill>
                  <a:srgbClr val="FFFFFF"/>
                </a:solidFill>
                <a:latin typeface="Arial"/>
                <a:cs typeface="Arial"/>
              </a:rPr>
              <a:t>HERE</a:t>
            </a:r>
            <a:r>
              <a:rPr sz="39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7800" b="1" spc="32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78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6102530" y="14352599"/>
            <a:ext cx="12935896" cy="6185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36" marR="10814" algn="just">
              <a:lnSpc>
                <a:spcPts val="4364"/>
              </a:lnSpc>
            </a:pP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Lorem </a:t>
            </a:r>
            <a:r>
              <a:rPr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ipsum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dolor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sit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amet,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consectetuer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adipiscing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elit.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 Maecenas</a:t>
            </a:r>
            <a:r>
              <a:rPr spc="1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porttitor</a:t>
            </a:r>
            <a:r>
              <a:rPr spc="12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congue</a:t>
            </a:r>
            <a:r>
              <a:rPr spc="1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massa.</a:t>
            </a:r>
            <a:r>
              <a:rPr spc="12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Fusce</a:t>
            </a:r>
            <a:r>
              <a:rPr spc="12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posuere,</a:t>
            </a:r>
            <a:r>
              <a:rPr spc="1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magna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 sed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18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pulvinar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ultricies,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purus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lectus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18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malesuada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libero,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sit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 amet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commodo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magna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eros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quis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urna.</a:t>
            </a:r>
            <a:endParaRPr dirty="0">
              <a:latin typeface="Arial"/>
              <a:cs typeface="Arial"/>
            </a:endParaRPr>
          </a:p>
          <a:p>
            <a:pPr marL="27036" algn="just">
              <a:lnSpc>
                <a:spcPts val="4128"/>
              </a:lnSpc>
            </a:pP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Nunc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viverra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imperdiet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enim.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Fusce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est.</a:t>
            </a:r>
            <a:r>
              <a:rPr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-32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ivamus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tellus.</a:t>
            </a:r>
            <a:endParaRPr dirty="0">
              <a:latin typeface="Arial"/>
              <a:cs typeface="Arial"/>
            </a:endParaRPr>
          </a:p>
          <a:p>
            <a:pPr marL="27036" marR="10814" algn="just">
              <a:lnSpc>
                <a:spcPts val="4364"/>
              </a:lnSpc>
              <a:spcBef>
                <a:spcPts val="213"/>
              </a:spcBef>
            </a:pP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Pellentesque</a:t>
            </a:r>
            <a:r>
              <a:rPr spc="36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habitant</a:t>
            </a:r>
            <a:r>
              <a:rPr spc="36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morbi</a:t>
            </a:r>
            <a:r>
              <a:rPr spc="36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tristique</a:t>
            </a:r>
            <a:r>
              <a:rPr spc="36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senectus</a:t>
            </a:r>
            <a:r>
              <a:rPr spc="36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pc="36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netus</a:t>
            </a:r>
            <a:r>
              <a:rPr spc="36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60" dirty="0">
                <a:solidFill>
                  <a:srgbClr val="231F20"/>
                </a:solidFill>
                <a:latin typeface="Arial"/>
                <a:cs typeface="Arial"/>
              </a:rPr>
              <a:t>malesuad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60" dirty="0">
                <a:solidFill>
                  <a:srgbClr val="231F20"/>
                </a:solidFill>
                <a:latin typeface="Arial"/>
                <a:cs typeface="Arial"/>
              </a:rPr>
              <a:t>fame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6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60" dirty="0">
                <a:solidFill>
                  <a:srgbClr val="231F20"/>
                </a:solidFill>
                <a:latin typeface="Arial"/>
                <a:cs typeface="Arial"/>
              </a:rPr>
              <a:t>turpi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60" dirty="0">
                <a:solidFill>
                  <a:srgbClr val="231F20"/>
                </a:solidFill>
                <a:latin typeface="Arial"/>
                <a:cs typeface="Arial"/>
              </a:rPr>
              <a:t>egestas</a:t>
            </a:r>
            <a:r>
              <a:rPr spc="11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60" dirty="0">
                <a:solidFill>
                  <a:srgbClr val="231F20"/>
                </a:solidFill>
                <a:latin typeface="Arial"/>
                <a:cs typeface="Arial"/>
              </a:rPr>
              <a:t>Proi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160" dirty="0">
                <a:solidFill>
                  <a:srgbClr val="231F20"/>
                </a:solidFill>
                <a:latin typeface="Arial"/>
                <a:cs typeface="Arial"/>
              </a:rPr>
              <a:t>pharetr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a nonummy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pede.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32" dirty="0">
                <a:solidFill>
                  <a:srgbClr val="231F20"/>
                </a:solidFill>
                <a:latin typeface="Arial"/>
                <a:cs typeface="Arial"/>
              </a:rPr>
              <a:t>Mauris</a:t>
            </a:r>
            <a:r>
              <a:rPr spc="-4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pc="-4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pc="21" dirty="0">
                <a:solidFill>
                  <a:srgbClr val="231F20"/>
                </a:solidFill>
                <a:latin typeface="Arial"/>
                <a:cs typeface="Arial"/>
              </a:rPr>
              <a:t>orci.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85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8475711">
              <a:tabLst>
                <a:tab pos="12326955" algn="l"/>
              </a:tabLst>
            </a:pPr>
            <a:r>
              <a:rPr sz="3900" b="1" spc="21" dirty="0">
                <a:solidFill>
                  <a:srgbClr val="FFFFFF"/>
                </a:solidFill>
                <a:latin typeface="Arial"/>
                <a:cs typeface="Arial"/>
              </a:rPr>
              <a:t>TITLE</a:t>
            </a:r>
            <a:r>
              <a:rPr sz="3900" b="1" spc="1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900" b="1" spc="32" dirty="0">
                <a:solidFill>
                  <a:srgbClr val="FFFFFF"/>
                </a:solidFill>
                <a:latin typeface="Arial"/>
                <a:cs typeface="Arial"/>
              </a:rPr>
              <a:t>HERE</a:t>
            </a:r>
            <a:r>
              <a:rPr sz="39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7800" b="1" spc="32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7800" dirty="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4549948" y="33458202"/>
            <a:ext cx="4458834" cy="1200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36">
              <a:tabLst>
                <a:tab pos="3878278" algn="l"/>
              </a:tabLst>
            </a:pPr>
            <a:r>
              <a:rPr sz="3900" b="1" spc="21" dirty="0">
                <a:solidFill>
                  <a:srgbClr val="FFFFFF"/>
                </a:solidFill>
                <a:latin typeface="Arial"/>
                <a:cs typeface="Arial"/>
              </a:rPr>
              <a:t>TITLE</a:t>
            </a:r>
            <a:r>
              <a:rPr sz="3900" b="1" spc="1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900" b="1" spc="32" dirty="0">
                <a:solidFill>
                  <a:srgbClr val="FFFFFF"/>
                </a:solidFill>
                <a:latin typeface="Arial"/>
                <a:cs typeface="Arial"/>
              </a:rPr>
              <a:t>HERE</a:t>
            </a:r>
            <a:r>
              <a:rPr sz="39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7800" b="1" spc="32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78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197701" y="5027860"/>
            <a:ext cx="4503438" cy="1200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36">
              <a:tabLst>
                <a:tab pos="1520762" algn="l"/>
              </a:tabLst>
            </a:pPr>
            <a:r>
              <a:rPr sz="7800" b="1" spc="32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3900" b="1" spc="21" dirty="0">
                <a:solidFill>
                  <a:srgbClr val="FFFFFF"/>
                </a:solidFill>
                <a:latin typeface="Arial"/>
                <a:cs typeface="Arial"/>
              </a:rPr>
              <a:t>TITLE</a:t>
            </a:r>
            <a:r>
              <a:rPr sz="3900" b="1" spc="1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900" b="1" spc="32" dirty="0">
                <a:solidFill>
                  <a:srgbClr val="FFFFFF"/>
                </a:solidFill>
                <a:latin typeface="Arial"/>
                <a:cs typeface="Arial"/>
              </a:rPr>
              <a:t>HERE</a:t>
            </a:r>
            <a:endParaRPr sz="390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8282126" y="26190193"/>
            <a:ext cx="5075153" cy="3091984"/>
          </a:xfrm>
          <a:custGeom>
            <a:avLst/>
            <a:gdLst/>
            <a:ahLst/>
            <a:cxnLst/>
            <a:rect l="l" t="t" r="r" b="b"/>
            <a:pathLst>
              <a:path w="2384425" h="1452244">
                <a:moveTo>
                  <a:pt x="2383909" y="1428004"/>
                </a:moveTo>
                <a:lnTo>
                  <a:pt x="2383909" y="23960"/>
                </a:lnTo>
                <a:lnTo>
                  <a:pt x="2382019" y="14657"/>
                </a:lnTo>
                <a:lnTo>
                  <a:pt x="2376871" y="7038"/>
                </a:lnTo>
                <a:lnTo>
                  <a:pt x="2369251" y="1890"/>
                </a:lnTo>
                <a:lnTo>
                  <a:pt x="2359943" y="0"/>
                </a:lnTo>
                <a:lnTo>
                  <a:pt x="23965" y="0"/>
                </a:lnTo>
                <a:lnTo>
                  <a:pt x="14658" y="1890"/>
                </a:lnTo>
                <a:lnTo>
                  <a:pt x="7038" y="7038"/>
                </a:lnTo>
                <a:lnTo>
                  <a:pt x="1890" y="14657"/>
                </a:lnTo>
                <a:lnTo>
                  <a:pt x="0" y="23960"/>
                </a:lnTo>
                <a:lnTo>
                  <a:pt x="0" y="1428004"/>
                </a:lnTo>
                <a:lnTo>
                  <a:pt x="1890" y="1437314"/>
                </a:lnTo>
                <a:lnTo>
                  <a:pt x="7038" y="1444936"/>
                </a:lnTo>
                <a:lnTo>
                  <a:pt x="14658" y="1450085"/>
                </a:lnTo>
                <a:lnTo>
                  <a:pt x="23965" y="1451976"/>
                </a:lnTo>
                <a:lnTo>
                  <a:pt x="2359943" y="1451976"/>
                </a:lnTo>
                <a:lnTo>
                  <a:pt x="2369251" y="1450085"/>
                </a:lnTo>
                <a:lnTo>
                  <a:pt x="2376871" y="1444936"/>
                </a:lnTo>
                <a:lnTo>
                  <a:pt x="2382019" y="1437314"/>
                </a:lnTo>
                <a:lnTo>
                  <a:pt x="2383909" y="1428004"/>
                </a:lnTo>
                <a:close/>
              </a:path>
            </a:pathLst>
          </a:custGeom>
          <a:solidFill>
            <a:srgbClr val="D6EB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282126" y="26190193"/>
            <a:ext cx="5075153" cy="3091984"/>
          </a:xfrm>
          <a:custGeom>
            <a:avLst/>
            <a:gdLst/>
            <a:ahLst/>
            <a:cxnLst/>
            <a:rect l="l" t="t" r="r" b="b"/>
            <a:pathLst>
              <a:path w="2384425" h="1452244">
                <a:moveTo>
                  <a:pt x="23965" y="0"/>
                </a:moveTo>
                <a:lnTo>
                  <a:pt x="2359943" y="0"/>
                </a:lnTo>
                <a:lnTo>
                  <a:pt x="2369251" y="1890"/>
                </a:lnTo>
                <a:lnTo>
                  <a:pt x="2376871" y="7038"/>
                </a:lnTo>
                <a:lnTo>
                  <a:pt x="2382019" y="14657"/>
                </a:lnTo>
                <a:lnTo>
                  <a:pt x="2383909" y="23960"/>
                </a:lnTo>
                <a:lnTo>
                  <a:pt x="2383909" y="1428004"/>
                </a:lnTo>
                <a:lnTo>
                  <a:pt x="2382019" y="1437314"/>
                </a:lnTo>
                <a:lnTo>
                  <a:pt x="2376871" y="1444936"/>
                </a:lnTo>
                <a:lnTo>
                  <a:pt x="2369251" y="1450085"/>
                </a:lnTo>
                <a:lnTo>
                  <a:pt x="2359943" y="1451976"/>
                </a:lnTo>
                <a:lnTo>
                  <a:pt x="23965" y="1451976"/>
                </a:lnTo>
                <a:lnTo>
                  <a:pt x="14658" y="1450085"/>
                </a:lnTo>
                <a:lnTo>
                  <a:pt x="7038" y="1444936"/>
                </a:lnTo>
                <a:lnTo>
                  <a:pt x="1890" y="1437314"/>
                </a:lnTo>
                <a:lnTo>
                  <a:pt x="0" y="1428004"/>
                </a:lnTo>
                <a:lnTo>
                  <a:pt x="0" y="23960"/>
                </a:lnTo>
                <a:lnTo>
                  <a:pt x="1890" y="14657"/>
                </a:lnTo>
                <a:lnTo>
                  <a:pt x="7038" y="7038"/>
                </a:lnTo>
                <a:lnTo>
                  <a:pt x="14658" y="1890"/>
                </a:lnTo>
                <a:lnTo>
                  <a:pt x="23965" y="0"/>
                </a:lnTo>
                <a:close/>
              </a:path>
            </a:pathLst>
          </a:custGeom>
          <a:ln w="23999">
            <a:solidFill>
              <a:srgbClr val="004A6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9219501" y="27443145"/>
            <a:ext cx="3196468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36"/>
            <a:r>
              <a:rPr sz="3100" dirty="0">
                <a:solidFill>
                  <a:srgbClr val="010202"/>
                </a:solidFill>
                <a:latin typeface="Arial"/>
                <a:cs typeface="Arial"/>
              </a:rPr>
              <a:t>graphic goes here</a:t>
            </a:r>
            <a:endParaRPr sz="31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8237535" y="29390307"/>
            <a:ext cx="4553446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36"/>
            <a:r>
              <a:rPr sz="2200" spc="32" dirty="0">
                <a:solidFill>
                  <a:srgbClr val="010202"/>
                </a:solidFill>
                <a:latin typeface="Arial"/>
                <a:cs typeface="Arial"/>
              </a:rPr>
              <a:t>Caption</a:t>
            </a:r>
            <a:r>
              <a:rPr sz="2200" spc="21" dirty="0">
                <a:solidFill>
                  <a:srgbClr val="010202"/>
                </a:solidFill>
                <a:latin typeface="Arial"/>
                <a:cs typeface="Arial"/>
              </a:rPr>
              <a:t> </a:t>
            </a:r>
            <a:r>
              <a:rPr sz="2200" spc="32" dirty="0">
                <a:solidFill>
                  <a:srgbClr val="010202"/>
                </a:solidFill>
                <a:latin typeface="Arial"/>
                <a:cs typeface="Arial"/>
              </a:rPr>
              <a:t>for</a:t>
            </a:r>
            <a:r>
              <a:rPr sz="2200" spc="21" dirty="0">
                <a:solidFill>
                  <a:srgbClr val="010202"/>
                </a:solidFill>
                <a:latin typeface="Arial"/>
                <a:cs typeface="Arial"/>
              </a:rPr>
              <a:t> </a:t>
            </a:r>
            <a:r>
              <a:rPr sz="2200" spc="32" dirty="0">
                <a:solidFill>
                  <a:srgbClr val="010202"/>
                </a:solidFill>
                <a:latin typeface="Arial"/>
                <a:cs typeface="Arial"/>
              </a:rPr>
              <a:t>this</a:t>
            </a:r>
            <a:r>
              <a:rPr sz="2200" spc="21" dirty="0">
                <a:solidFill>
                  <a:srgbClr val="010202"/>
                </a:solidFill>
                <a:latin typeface="Arial"/>
                <a:cs typeface="Arial"/>
              </a:rPr>
              <a:t> </a:t>
            </a:r>
            <a:r>
              <a:rPr sz="2200" spc="32" dirty="0">
                <a:solidFill>
                  <a:srgbClr val="010202"/>
                </a:solidFill>
                <a:latin typeface="Arial"/>
                <a:cs typeface="Arial"/>
              </a:rPr>
              <a:t>graphic</a:t>
            </a:r>
            <a:r>
              <a:rPr sz="2200" spc="21" dirty="0">
                <a:solidFill>
                  <a:srgbClr val="010202"/>
                </a:solidFill>
                <a:latin typeface="Arial"/>
                <a:cs typeface="Arial"/>
              </a:rPr>
              <a:t> </a:t>
            </a:r>
            <a:r>
              <a:rPr sz="2200" spc="43" dirty="0">
                <a:solidFill>
                  <a:srgbClr val="010202"/>
                </a:solidFill>
                <a:latin typeface="Arial"/>
                <a:cs typeface="Arial"/>
              </a:rPr>
              <a:t>goes</a:t>
            </a:r>
            <a:r>
              <a:rPr sz="2200" spc="21" dirty="0">
                <a:solidFill>
                  <a:srgbClr val="010202"/>
                </a:solidFill>
                <a:latin typeface="Arial"/>
                <a:cs typeface="Arial"/>
              </a:rPr>
              <a:t> </a:t>
            </a:r>
            <a:r>
              <a:rPr sz="2200" spc="32" dirty="0">
                <a:solidFill>
                  <a:srgbClr val="010202"/>
                </a:solidFill>
                <a:latin typeface="Arial"/>
                <a:cs typeface="Arial"/>
              </a:rPr>
              <a:t>here.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16155751" y="29792202"/>
            <a:ext cx="13164311" cy="2367321"/>
          </a:xfrm>
          <a:custGeom>
            <a:avLst/>
            <a:gdLst/>
            <a:ahLst/>
            <a:cxnLst/>
            <a:rect l="l" t="t" r="r" b="b"/>
            <a:pathLst>
              <a:path w="6184900" h="1111884">
                <a:moveTo>
                  <a:pt x="6184814" y="1087829"/>
                </a:moveTo>
                <a:lnTo>
                  <a:pt x="6184814" y="23963"/>
                </a:lnTo>
                <a:lnTo>
                  <a:pt x="6182925" y="14657"/>
                </a:lnTo>
                <a:lnTo>
                  <a:pt x="6177780" y="7037"/>
                </a:lnTo>
                <a:lnTo>
                  <a:pt x="6170162" y="1890"/>
                </a:lnTo>
                <a:lnTo>
                  <a:pt x="6160855" y="0"/>
                </a:lnTo>
                <a:lnTo>
                  <a:pt x="23959" y="0"/>
                </a:lnTo>
                <a:lnTo>
                  <a:pt x="14651" y="1890"/>
                </a:lnTo>
                <a:lnTo>
                  <a:pt x="7033" y="7037"/>
                </a:lnTo>
                <a:lnTo>
                  <a:pt x="1889" y="14657"/>
                </a:lnTo>
                <a:lnTo>
                  <a:pt x="0" y="23963"/>
                </a:lnTo>
                <a:lnTo>
                  <a:pt x="0" y="1087829"/>
                </a:lnTo>
                <a:lnTo>
                  <a:pt x="1889" y="1097136"/>
                </a:lnTo>
                <a:lnTo>
                  <a:pt x="7033" y="1104755"/>
                </a:lnTo>
                <a:lnTo>
                  <a:pt x="14651" y="1109903"/>
                </a:lnTo>
                <a:lnTo>
                  <a:pt x="23959" y="1111793"/>
                </a:lnTo>
                <a:lnTo>
                  <a:pt x="6160855" y="1111793"/>
                </a:lnTo>
                <a:lnTo>
                  <a:pt x="6170162" y="1109903"/>
                </a:lnTo>
                <a:lnTo>
                  <a:pt x="6177780" y="1104755"/>
                </a:lnTo>
                <a:lnTo>
                  <a:pt x="6182925" y="1097136"/>
                </a:lnTo>
                <a:lnTo>
                  <a:pt x="6184814" y="1087829"/>
                </a:lnTo>
                <a:close/>
              </a:path>
            </a:pathLst>
          </a:custGeom>
          <a:solidFill>
            <a:srgbClr val="D6EB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6155751" y="29792202"/>
            <a:ext cx="13164311" cy="2367321"/>
          </a:xfrm>
          <a:custGeom>
            <a:avLst/>
            <a:gdLst/>
            <a:ahLst/>
            <a:cxnLst/>
            <a:rect l="l" t="t" r="r" b="b"/>
            <a:pathLst>
              <a:path w="6184900" h="1111884">
                <a:moveTo>
                  <a:pt x="23959" y="0"/>
                </a:moveTo>
                <a:lnTo>
                  <a:pt x="6160855" y="0"/>
                </a:lnTo>
                <a:lnTo>
                  <a:pt x="6170162" y="1890"/>
                </a:lnTo>
                <a:lnTo>
                  <a:pt x="6177780" y="7037"/>
                </a:lnTo>
                <a:lnTo>
                  <a:pt x="6182925" y="14657"/>
                </a:lnTo>
                <a:lnTo>
                  <a:pt x="6184814" y="23963"/>
                </a:lnTo>
                <a:lnTo>
                  <a:pt x="6184814" y="1087829"/>
                </a:lnTo>
                <a:lnTo>
                  <a:pt x="6182925" y="1097136"/>
                </a:lnTo>
                <a:lnTo>
                  <a:pt x="6177780" y="1104755"/>
                </a:lnTo>
                <a:lnTo>
                  <a:pt x="6170162" y="1109903"/>
                </a:lnTo>
                <a:lnTo>
                  <a:pt x="6160855" y="1111793"/>
                </a:lnTo>
                <a:lnTo>
                  <a:pt x="23959" y="1111793"/>
                </a:lnTo>
                <a:lnTo>
                  <a:pt x="14651" y="1109903"/>
                </a:lnTo>
                <a:lnTo>
                  <a:pt x="7033" y="1104755"/>
                </a:lnTo>
                <a:lnTo>
                  <a:pt x="1889" y="1097136"/>
                </a:lnTo>
                <a:lnTo>
                  <a:pt x="0" y="1087829"/>
                </a:lnTo>
                <a:lnTo>
                  <a:pt x="0" y="23963"/>
                </a:lnTo>
                <a:lnTo>
                  <a:pt x="1889" y="14657"/>
                </a:lnTo>
                <a:lnTo>
                  <a:pt x="7033" y="7037"/>
                </a:lnTo>
                <a:lnTo>
                  <a:pt x="14651" y="1890"/>
                </a:lnTo>
                <a:lnTo>
                  <a:pt x="23959" y="0"/>
                </a:lnTo>
                <a:close/>
              </a:path>
            </a:pathLst>
          </a:custGeom>
          <a:ln w="23866">
            <a:solidFill>
              <a:srgbClr val="004A6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21134186" y="30682986"/>
            <a:ext cx="3196468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36"/>
            <a:r>
              <a:rPr sz="3100" dirty="0">
                <a:solidFill>
                  <a:srgbClr val="010202"/>
                </a:solidFill>
                <a:latin typeface="Arial"/>
                <a:cs typeface="Arial"/>
              </a:rPr>
              <a:t>graphic goes here</a:t>
            </a:r>
            <a:endParaRPr sz="31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6108502" y="32327941"/>
            <a:ext cx="4553446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36"/>
            <a:r>
              <a:rPr sz="2200" spc="32" dirty="0">
                <a:solidFill>
                  <a:srgbClr val="010202"/>
                </a:solidFill>
                <a:latin typeface="Arial"/>
                <a:cs typeface="Arial"/>
              </a:rPr>
              <a:t>Caption</a:t>
            </a:r>
            <a:r>
              <a:rPr sz="2200" spc="21" dirty="0">
                <a:solidFill>
                  <a:srgbClr val="010202"/>
                </a:solidFill>
                <a:latin typeface="Arial"/>
                <a:cs typeface="Arial"/>
              </a:rPr>
              <a:t> </a:t>
            </a:r>
            <a:r>
              <a:rPr sz="2200" spc="32" dirty="0">
                <a:solidFill>
                  <a:srgbClr val="010202"/>
                </a:solidFill>
                <a:latin typeface="Arial"/>
                <a:cs typeface="Arial"/>
              </a:rPr>
              <a:t>for</a:t>
            </a:r>
            <a:r>
              <a:rPr sz="2200" spc="21" dirty="0">
                <a:solidFill>
                  <a:srgbClr val="010202"/>
                </a:solidFill>
                <a:latin typeface="Arial"/>
                <a:cs typeface="Arial"/>
              </a:rPr>
              <a:t> </a:t>
            </a:r>
            <a:r>
              <a:rPr sz="2200" spc="32" dirty="0">
                <a:solidFill>
                  <a:srgbClr val="010202"/>
                </a:solidFill>
                <a:latin typeface="Arial"/>
                <a:cs typeface="Arial"/>
              </a:rPr>
              <a:t>this</a:t>
            </a:r>
            <a:r>
              <a:rPr sz="2200" spc="21" dirty="0">
                <a:solidFill>
                  <a:srgbClr val="010202"/>
                </a:solidFill>
                <a:latin typeface="Arial"/>
                <a:cs typeface="Arial"/>
              </a:rPr>
              <a:t> </a:t>
            </a:r>
            <a:r>
              <a:rPr sz="2200" spc="32" dirty="0">
                <a:solidFill>
                  <a:srgbClr val="010202"/>
                </a:solidFill>
                <a:latin typeface="Arial"/>
                <a:cs typeface="Arial"/>
              </a:rPr>
              <a:t>graphic</a:t>
            </a:r>
            <a:r>
              <a:rPr sz="2200" spc="21" dirty="0">
                <a:solidFill>
                  <a:srgbClr val="010202"/>
                </a:solidFill>
                <a:latin typeface="Arial"/>
                <a:cs typeface="Arial"/>
              </a:rPr>
              <a:t> </a:t>
            </a:r>
            <a:r>
              <a:rPr sz="2200" spc="43" dirty="0">
                <a:solidFill>
                  <a:srgbClr val="010202"/>
                </a:solidFill>
                <a:latin typeface="Arial"/>
                <a:cs typeface="Arial"/>
              </a:rPr>
              <a:t>goes</a:t>
            </a:r>
            <a:r>
              <a:rPr sz="2200" spc="21" dirty="0">
                <a:solidFill>
                  <a:srgbClr val="010202"/>
                </a:solidFill>
                <a:latin typeface="Arial"/>
                <a:cs typeface="Arial"/>
              </a:rPr>
              <a:t> </a:t>
            </a:r>
            <a:r>
              <a:rPr sz="2200" spc="32" dirty="0">
                <a:solidFill>
                  <a:srgbClr val="010202"/>
                </a:solidFill>
                <a:latin typeface="Arial"/>
                <a:cs typeface="Arial"/>
              </a:rPr>
              <a:t>here.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59606" y="40771088"/>
            <a:ext cx="15135225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036"/>
            <a:r>
              <a:rPr lang="en-US" sz="3400" b="1" spc="43" dirty="0" err="1" smtClean="0">
                <a:solidFill>
                  <a:srgbClr val="FFFFFF"/>
                </a:solidFill>
                <a:latin typeface="Arial"/>
                <a:cs typeface="Arial"/>
              </a:rPr>
              <a:t>Lorem</a:t>
            </a:r>
            <a:r>
              <a:rPr lang="en-US" sz="3400" b="1" spc="43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400" b="1" spc="43" dirty="0" err="1" smtClean="0">
                <a:solidFill>
                  <a:srgbClr val="FFFFFF"/>
                </a:solidFill>
                <a:latin typeface="Arial"/>
                <a:cs typeface="Arial"/>
              </a:rPr>
              <a:t>ipsum</a:t>
            </a:r>
            <a:r>
              <a:rPr lang="en-US" sz="3400" b="1" spc="43" dirty="0" smtClean="0">
                <a:solidFill>
                  <a:srgbClr val="FFFFFF"/>
                </a:solidFill>
                <a:latin typeface="Arial"/>
                <a:cs typeface="Arial"/>
              </a:rPr>
              <a:t> dolor</a:t>
            </a:r>
          </a:p>
          <a:p>
            <a:pPr marL="27036"/>
            <a:r>
              <a:rPr lang="en-US" sz="3400" b="1" spc="43" dirty="0" smtClean="0">
                <a:solidFill>
                  <a:srgbClr val="FFFFFF"/>
                </a:solidFill>
                <a:latin typeface="Arial"/>
                <a:cs typeface="Arial"/>
              </a:rPr>
              <a:t>Maecenas </a:t>
            </a:r>
            <a:r>
              <a:rPr lang="en-US" sz="3400" b="1" spc="43" dirty="0" err="1" smtClean="0">
                <a:solidFill>
                  <a:srgbClr val="FFFFFF"/>
                </a:solidFill>
                <a:latin typeface="Arial"/>
                <a:cs typeface="Arial"/>
              </a:rPr>
              <a:t>porttitor</a:t>
            </a:r>
            <a:r>
              <a:rPr lang="en-US" sz="3400" b="1" spc="43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400" b="1" spc="43" dirty="0" err="1" smtClean="0">
                <a:solidFill>
                  <a:srgbClr val="FFFFFF"/>
                </a:solidFill>
                <a:latin typeface="Arial"/>
                <a:cs typeface="Arial"/>
              </a:rPr>
              <a:t>congue</a:t>
            </a:r>
            <a:r>
              <a:rPr lang="en-US" sz="3400" b="1" spc="43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400" b="1" spc="43" dirty="0" err="1" smtClean="0">
                <a:solidFill>
                  <a:srgbClr val="FFFFFF"/>
                </a:solidFill>
                <a:latin typeface="Arial"/>
                <a:cs typeface="Arial"/>
              </a:rPr>
              <a:t>massa</a:t>
            </a:r>
            <a:r>
              <a:rPr lang="en-US" sz="3400" b="1" spc="43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</a:p>
          <a:p>
            <a:pPr marL="27036"/>
            <a:r>
              <a:rPr lang="en-US" sz="3400" b="1" spc="43" dirty="0" err="1" smtClean="0">
                <a:solidFill>
                  <a:srgbClr val="FFFFFF"/>
                </a:solidFill>
                <a:latin typeface="Arial"/>
                <a:cs typeface="Arial"/>
              </a:rPr>
              <a:t>Lorem</a:t>
            </a:r>
            <a:r>
              <a:rPr lang="en-US" sz="3400" b="1" spc="43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400" b="1" spc="43" dirty="0" err="1" smtClean="0">
                <a:solidFill>
                  <a:srgbClr val="FFFFFF"/>
                </a:solidFill>
                <a:latin typeface="Arial"/>
                <a:cs typeface="Arial"/>
              </a:rPr>
              <a:t>ipsum</a:t>
            </a:r>
            <a:r>
              <a:rPr lang="en-US" sz="3400" b="1" spc="43" dirty="0" smtClean="0">
                <a:solidFill>
                  <a:srgbClr val="FFFFFF"/>
                </a:solidFill>
                <a:latin typeface="Arial"/>
                <a:cs typeface="Arial"/>
              </a:rPr>
              <a:t> dolor sit </a:t>
            </a:r>
            <a:r>
              <a:rPr lang="en-US" sz="3400" b="1" spc="43" dirty="0" err="1" smtClean="0">
                <a:solidFill>
                  <a:srgbClr val="FFFFFF"/>
                </a:solidFill>
                <a:latin typeface="Arial"/>
                <a:cs typeface="Arial"/>
              </a:rPr>
              <a:t>amet</a:t>
            </a:r>
            <a:r>
              <a:rPr lang="en-US" sz="3400" b="1" spc="43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n-US" sz="3400" b="1" spc="43" dirty="0" err="1" smtClean="0">
                <a:solidFill>
                  <a:srgbClr val="FFFFFF"/>
                </a:solidFill>
                <a:latin typeface="Arial"/>
                <a:cs typeface="Arial"/>
              </a:rPr>
              <a:t>consectetuer</a:t>
            </a:r>
            <a:r>
              <a:rPr lang="en-US" sz="3400" b="1" spc="43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400" b="1" spc="43" dirty="0" err="1" smtClean="0">
                <a:solidFill>
                  <a:srgbClr val="FFFFFF"/>
                </a:solidFill>
                <a:latin typeface="Arial"/>
                <a:cs typeface="Arial"/>
              </a:rPr>
              <a:t>elit</a:t>
            </a:r>
            <a:r>
              <a:rPr lang="en-US" sz="3400" b="1" spc="43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lang="en-US" sz="3400" dirty="0">
              <a:latin typeface="Arial"/>
              <a:cs typeface="Arial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4451806" y="40737076"/>
            <a:ext cx="15135225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036" algn="r"/>
            <a:r>
              <a:rPr lang="en-US" sz="3400" b="1" spc="43" dirty="0" err="1" smtClean="0">
                <a:solidFill>
                  <a:srgbClr val="FFFFFF"/>
                </a:solidFill>
                <a:latin typeface="Arial"/>
                <a:cs typeface="Arial"/>
              </a:rPr>
              <a:t>Lorem</a:t>
            </a:r>
            <a:r>
              <a:rPr lang="en-US" sz="3400" b="1" spc="43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400" b="1" spc="43" dirty="0" err="1" smtClean="0">
                <a:solidFill>
                  <a:srgbClr val="FFFFFF"/>
                </a:solidFill>
                <a:latin typeface="Arial"/>
                <a:cs typeface="Arial"/>
              </a:rPr>
              <a:t>ipsum</a:t>
            </a:r>
            <a:r>
              <a:rPr lang="en-US" sz="3400" b="1" spc="43" dirty="0" smtClean="0">
                <a:solidFill>
                  <a:srgbClr val="FFFFFF"/>
                </a:solidFill>
                <a:latin typeface="Arial"/>
                <a:cs typeface="Arial"/>
              </a:rPr>
              <a:t> dolor</a:t>
            </a:r>
          </a:p>
          <a:p>
            <a:pPr marL="27036" algn="r"/>
            <a:r>
              <a:rPr lang="en-US" sz="3400" b="1" spc="43" dirty="0" smtClean="0">
                <a:solidFill>
                  <a:srgbClr val="FFFFFF"/>
                </a:solidFill>
                <a:latin typeface="Arial"/>
                <a:cs typeface="Arial"/>
              </a:rPr>
              <a:t>Maecenas </a:t>
            </a:r>
            <a:r>
              <a:rPr lang="en-US" sz="3400" b="1" spc="43" dirty="0" err="1" smtClean="0">
                <a:solidFill>
                  <a:srgbClr val="FFFFFF"/>
                </a:solidFill>
                <a:latin typeface="Arial"/>
                <a:cs typeface="Arial"/>
              </a:rPr>
              <a:t>porttitor</a:t>
            </a:r>
            <a:r>
              <a:rPr lang="en-US" sz="3400" b="1" spc="43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400" b="1" spc="43" dirty="0" err="1" smtClean="0">
                <a:solidFill>
                  <a:srgbClr val="FFFFFF"/>
                </a:solidFill>
                <a:latin typeface="Arial"/>
                <a:cs typeface="Arial"/>
              </a:rPr>
              <a:t>congue</a:t>
            </a:r>
            <a:r>
              <a:rPr lang="en-US" sz="3400" b="1" spc="43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400" b="1" spc="43" dirty="0" err="1" smtClean="0">
                <a:solidFill>
                  <a:srgbClr val="FFFFFF"/>
                </a:solidFill>
                <a:latin typeface="Arial"/>
                <a:cs typeface="Arial"/>
              </a:rPr>
              <a:t>massa</a:t>
            </a:r>
            <a:r>
              <a:rPr lang="en-US" sz="3400" b="1" spc="43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</a:p>
          <a:p>
            <a:pPr marL="27036" algn="r"/>
            <a:r>
              <a:rPr lang="en-US" sz="3400" b="1" spc="43" dirty="0" err="1" smtClean="0">
                <a:solidFill>
                  <a:srgbClr val="FFFFFF"/>
                </a:solidFill>
                <a:latin typeface="Arial"/>
                <a:cs typeface="Arial"/>
              </a:rPr>
              <a:t>Lorem</a:t>
            </a:r>
            <a:r>
              <a:rPr lang="en-US" sz="3400" b="1" spc="43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400" b="1" spc="43" dirty="0" err="1" smtClean="0">
                <a:solidFill>
                  <a:srgbClr val="FFFFFF"/>
                </a:solidFill>
                <a:latin typeface="Arial"/>
                <a:cs typeface="Arial"/>
              </a:rPr>
              <a:t>ipsum</a:t>
            </a:r>
            <a:r>
              <a:rPr lang="en-US" sz="3400" b="1" spc="43" dirty="0" smtClean="0">
                <a:solidFill>
                  <a:srgbClr val="FFFFFF"/>
                </a:solidFill>
                <a:latin typeface="Arial"/>
                <a:cs typeface="Arial"/>
              </a:rPr>
              <a:t> dolor sit </a:t>
            </a:r>
            <a:r>
              <a:rPr lang="en-US" sz="3400" b="1" spc="43" dirty="0" err="1" smtClean="0">
                <a:solidFill>
                  <a:srgbClr val="FFFFFF"/>
                </a:solidFill>
                <a:latin typeface="Arial"/>
                <a:cs typeface="Arial"/>
              </a:rPr>
              <a:t>amet</a:t>
            </a:r>
            <a:r>
              <a:rPr lang="en-US" sz="3400" b="1" spc="43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n-US" sz="3400" b="1" spc="43" dirty="0" err="1" smtClean="0">
                <a:solidFill>
                  <a:srgbClr val="FFFFFF"/>
                </a:solidFill>
                <a:latin typeface="Arial"/>
                <a:cs typeface="Arial"/>
              </a:rPr>
              <a:t>consectetuer</a:t>
            </a:r>
            <a:r>
              <a:rPr lang="en-US" sz="3400" b="1" spc="43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400" b="1" spc="43" dirty="0" err="1" smtClean="0">
                <a:solidFill>
                  <a:srgbClr val="FFFFFF"/>
                </a:solidFill>
                <a:latin typeface="Arial"/>
                <a:cs typeface="Arial"/>
              </a:rPr>
              <a:t>elit</a:t>
            </a:r>
            <a:r>
              <a:rPr lang="en-US" sz="3400" b="1" spc="43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lang="en-US" sz="3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635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FIX.cdr</dc:title>
  <dc:creator>KID</dc:creator>
  <cp:lastModifiedBy>KID</cp:lastModifiedBy>
  <cp:revision>2</cp:revision>
  <dcterms:created xsi:type="dcterms:W3CDTF">2015-07-04T02:05:36Z</dcterms:created>
  <dcterms:modified xsi:type="dcterms:W3CDTF">2015-07-04T01:16:59Z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2015-07-04T00:00:00Z</vt:filetime>
  </property>
  <property fmtid="{D5CDD505-2E9C-101B-9397-08002B2CF9AE}" pid="3" name="Creator">
    <vt:lpwstr>CorelDRAW X7</vt:lpwstr>
  </property>
  <property fmtid="{D5CDD505-2E9C-101B-9397-08002B2CF9AE}" pid="4" name="LastSaved">
    <vt:filetime>2015-07-04T00:00:00Z</vt:filetime>
  </property>
</Properties>
</file>